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mp4" ContentType="video/unknown"/>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9" r:id="rId2"/>
    <p:sldId id="260" r:id="rId3"/>
    <p:sldId id="266" r:id="rId4"/>
    <p:sldId id="261" r:id="rId5"/>
    <p:sldId id="274" r:id="rId6"/>
    <p:sldId id="264" r:id="rId7"/>
    <p:sldId id="275" r:id="rId8"/>
    <p:sldId id="286" r:id="rId9"/>
    <p:sldId id="273" r:id="rId10"/>
    <p:sldId id="276" r:id="rId11"/>
    <p:sldId id="284" r:id="rId12"/>
    <p:sldId id="283" r:id="rId13"/>
    <p:sldId id="285" r:id="rId14"/>
    <p:sldId id="287" r:id="rId15"/>
    <p:sldId id="289" r:id="rId16"/>
    <p:sldId id="277" r:id="rId17"/>
    <p:sldId id="278" r:id="rId18"/>
    <p:sldId id="290" r:id="rId19"/>
    <p:sldId id="279" r:id="rId20"/>
    <p:sldId id="280" r:id="rId21"/>
    <p:sldId id="281" r:id="rId22"/>
    <p:sldId id="292" r:id="rId23"/>
    <p:sldId id="293" r:id="rId24"/>
    <p:sldId id="291" r:id="rId25"/>
    <p:sldId id="282" r:id="rId26"/>
    <p:sldId id="301" r:id="rId27"/>
    <p:sldId id="294" r:id="rId28"/>
    <p:sldId id="295" r:id="rId29"/>
    <p:sldId id="296" r:id="rId30"/>
    <p:sldId id="297" r:id="rId31"/>
    <p:sldId id="298" r:id="rId32"/>
    <p:sldId id="300" r:id="rId33"/>
    <p:sldId id="299" r:id="rId34"/>
    <p:sldId id="25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A8ED"/>
    <a:srgbClr val="0C60AF"/>
    <a:srgbClr val="F28709"/>
    <a:srgbClr val="DB2B6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9" d="100"/>
          <a:sy n="89" d="100"/>
        </p:scale>
        <p:origin x="-80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F09987-8C1F-DD40-B091-8EDE295674A7}"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9A466394-2283-1C45-8212-6662133D971C}">
      <dgm:prSet phldrT="[Text]"/>
      <dgm:spPr>
        <a:solidFill>
          <a:srgbClr val="0C60AF"/>
        </a:solidFill>
        <a:ln>
          <a:noFill/>
        </a:ln>
        <a:effectLst/>
      </dgm:spPr>
      <dgm:t>
        <a:bodyPr/>
        <a:lstStyle/>
        <a:p>
          <a:r>
            <a:rPr lang="en-US" dirty="0" smtClean="0">
              <a:latin typeface="Georgia"/>
              <a:cs typeface="Georgia"/>
            </a:rPr>
            <a:t>1</a:t>
          </a:r>
          <a:endParaRPr lang="en-US" dirty="0">
            <a:latin typeface="Georgia"/>
            <a:cs typeface="Georgia"/>
          </a:endParaRPr>
        </a:p>
      </dgm:t>
    </dgm:pt>
    <dgm:pt modelId="{F5CCC211-6CB4-1545-B292-5FFD219C8431}" type="parTrans" cxnId="{1472B140-6BAB-7040-8355-24C1C98B75E8}">
      <dgm:prSet/>
      <dgm:spPr/>
      <dgm:t>
        <a:bodyPr/>
        <a:lstStyle/>
        <a:p>
          <a:endParaRPr lang="en-US"/>
        </a:p>
      </dgm:t>
    </dgm:pt>
    <dgm:pt modelId="{5B980260-D4B5-7340-BCFF-CB17C8787C59}" type="sibTrans" cxnId="{1472B140-6BAB-7040-8355-24C1C98B75E8}">
      <dgm:prSet/>
      <dgm:spPr/>
      <dgm:t>
        <a:bodyPr/>
        <a:lstStyle/>
        <a:p>
          <a:endParaRPr lang="en-US"/>
        </a:p>
      </dgm:t>
    </dgm:pt>
    <dgm:pt modelId="{2EEFE2C4-09A0-1E49-BF12-5DA70507175E}">
      <dgm:prSet phldrT="[Text]"/>
      <dgm:spPr>
        <a:ln>
          <a:solidFill>
            <a:srgbClr val="DB2B6B"/>
          </a:solidFill>
        </a:ln>
        <a:effectLst/>
      </dgm:spPr>
      <dgm:t>
        <a:bodyPr/>
        <a:lstStyle/>
        <a:p>
          <a:endParaRPr lang="en-US" dirty="0"/>
        </a:p>
      </dgm:t>
    </dgm:pt>
    <dgm:pt modelId="{59E00C15-227A-C741-9164-E1B0F6C832E2}" type="parTrans" cxnId="{7C87F68A-041F-BB48-84BE-28123B8B3465}">
      <dgm:prSet/>
      <dgm:spPr/>
      <dgm:t>
        <a:bodyPr/>
        <a:lstStyle/>
        <a:p>
          <a:endParaRPr lang="en-US"/>
        </a:p>
      </dgm:t>
    </dgm:pt>
    <dgm:pt modelId="{02E1C0FF-F3AC-BB4E-9848-63FBBA8CDA9B}" type="sibTrans" cxnId="{7C87F68A-041F-BB48-84BE-28123B8B3465}">
      <dgm:prSet/>
      <dgm:spPr/>
      <dgm:t>
        <a:bodyPr/>
        <a:lstStyle/>
        <a:p>
          <a:endParaRPr lang="en-US"/>
        </a:p>
      </dgm:t>
    </dgm:pt>
    <dgm:pt modelId="{9AF1389D-5498-EE44-BF5B-3C7F60EAE358}">
      <dgm:prSet phldrT="[Text]"/>
      <dgm:spPr>
        <a:solidFill>
          <a:srgbClr val="0DA8ED"/>
        </a:solidFill>
        <a:ln>
          <a:noFill/>
        </a:ln>
        <a:effectLst/>
      </dgm:spPr>
      <dgm:t>
        <a:bodyPr/>
        <a:lstStyle/>
        <a:p>
          <a:r>
            <a:rPr lang="en-US" dirty="0" smtClean="0">
              <a:latin typeface="Georgia"/>
              <a:cs typeface="Georgia"/>
            </a:rPr>
            <a:t>2</a:t>
          </a:r>
          <a:endParaRPr lang="en-US" dirty="0">
            <a:latin typeface="Georgia"/>
            <a:cs typeface="Georgia"/>
          </a:endParaRPr>
        </a:p>
      </dgm:t>
    </dgm:pt>
    <dgm:pt modelId="{A9142404-89F3-2146-B465-9B6088FE6487}" type="parTrans" cxnId="{86315112-DC3A-7240-934E-E3041F96D94F}">
      <dgm:prSet/>
      <dgm:spPr/>
      <dgm:t>
        <a:bodyPr/>
        <a:lstStyle/>
        <a:p>
          <a:endParaRPr lang="en-US"/>
        </a:p>
      </dgm:t>
    </dgm:pt>
    <dgm:pt modelId="{10C03CC0-50F4-F24B-97F1-0F6423A3A738}" type="sibTrans" cxnId="{86315112-DC3A-7240-934E-E3041F96D94F}">
      <dgm:prSet/>
      <dgm:spPr/>
      <dgm:t>
        <a:bodyPr/>
        <a:lstStyle/>
        <a:p>
          <a:endParaRPr lang="en-US"/>
        </a:p>
      </dgm:t>
    </dgm:pt>
    <dgm:pt modelId="{C5B9D619-4CEB-DA41-A899-6A0CEFB6FEA0}">
      <dgm:prSet phldrT="[Text]" phldr="1"/>
      <dgm:spPr>
        <a:ln>
          <a:solidFill>
            <a:srgbClr val="DB2B6B"/>
          </a:solidFill>
        </a:ln>
      </dgm:spPr>
      <dgm:t>
        <a:bodyPr/>
        <a:lstStyle/>
        <a:p>
          <a:endParaRPr lang="en-US" dirty="0"/>
        </a:p>
      </dgm:t>
    </dgm:pt>
    <dgm:pt modelId="{35918FFB-FD78-274C-A39B-D0E476006325}" type="parTrans" cxnId="{E510AED1-6162-3849-A938-F8421F8E8FF1}">
      <dgm:prSet/>
      <dgm:spPr/>
      <dgm:t>
        <a:bodyPr/>
        <a:lstStyle/>
        <a:p>
          <a:endParaRPr lang="en-US"/>
        </a:p>
      </dgm:t>
    </dgm:pt>
    <dgm:pt modelId="{24BBCB36-3B2F-E543-9A53-F752FE54DB0D}" type="sibTrans" cxnId="{E510AED1-6162-3849-A938-F8421F8E8FF1}">
      <dgm:prSet/>
      <dgm:spPr/>
      <dgm:t>
        <a:bodyPr/>
        <a:lstStyle/>
        <a:p>
          <a:endParaRPr lang="en-US"/>
        </a:p>
      </dgm:t>
    </dgm:pt>
    <dgm:pt modelId="{C693FFBE-BA7D-7243-840C-4D59B7465EB4}">
      <dgm:prSet phldrT="[Text]"/>
      <dgm:spPr>
        <a:solidFill>
          <a:srgbClr val="F28709"/>
        </a:solidFill>
        <a:ln>
          <a:noFill/>
        </a:ln>
        <a:effectLst/>
      </dgm:spPr>
      <dgm:t>
        <a:bodyPr/>
        <a:lstStyle/>
        <a:p>
          <a:r>
            <a:rPr lang="en-US" dirty="0" smtClean="0">
              <a:latin typeface="Georgia"/>
              <a:cs typeface="Georgia"/>
            </a:rPr>
            <a:t>3</a:t>
          </a:r>
          <a:endParaRPr lang="en-US" dirty="0">
            <a:latin typeface="Georgia"/>
            <a:cs typeface="Georgia"/>
          </a:endParaRPr>
        </a:p>
      </dgm:t>
    </dgm:pt>
    <dgm:pt modelId="{1D5E893D-6AE2-D140-985B-D64DED9ECA89}" type="parTrans" cxnId="{66F8B831-FE5D-384F-B865-DB1BD4611E0D}">
      <dgm:prSet/>
      <dgm:spPr/>
      <dgm:t>
        <a:bodyPr/>
        <a:lstStyle/>
        <a:p>
          <a:endParaRPr lang="en-US"/>
        </a:p>
      </dgm:t>
    </dgm:pt>
    <dgm:pt modelId="{FF3F1BBA-65A7-E043-A1DB-9622A12E007A}" type="sibTrans" cxnId="{66F8B831-FE5D-384F-B865-DB1BD4611E0D}">
      <dgm:prSet/>
      <dgm:spPr/>
      <dgm:t>
        <a:bodyPr/>
        <a:lstStyle/>
        <a:p>
          <a:endParaRPr lang="en-US"/>
        </a:p>
      </dgm:t>
    </dgm:pt>
    <dgm:pt modelId="{5CF0DE7A-A539-2D41-AD07-4A8462F72F30}">
      <dgm:prSet phldrT="[Text]" phldr="1"/>
      <dgm:spPr>
        <a:ln>
          <a:solidFill>
            <a:srgbClr val="DB2B6B"/>
          </a:solidFill>
        </a:ln>
      </dgm:spPr>
      <dgm:t>
        <a:bodyPr/>
        <a:lstStyle/>
        <a:p>
          <a:endParaRPr lang="en-US" dirty="0"/>
        </a:p>
      </dgm:t>
    </dgm:pt>
    <dgm:pt modelId="{6FA4433F-23C7-6847-B9F3-FB6C6979E37D}" type="parTrans" cxnId="{45ACF03A-5320-D34A-90DB-2D353536DA32}">
      <dgm:prSet/>
      <dgm:spPr/>
      <dgm:t>
        <a:bodyPr/>
        <a:lstStyle/>
        <a:p>
          <a:endParaRPr lang="en-US"/>
        </a:p>
      </dgm:t>
    </dgm:pt>
    <dgm:pt modelId="{25E785D9-15B0-6246-A5E1-38B368517FB4}" type="sibTrans" cxnId="{45ACF03A-5320-D34A-90DB-2D353536DA32}">
      <dgm:prSet/>
      <dgm:spPr/>
      <dgm:t>
        <a:bodyPr/>
        <a:lstStyle/>
        <a:p>
          <a:endParaRPr lang="en-US"/>
        </a:p>
      </dgm:t>
    </dgm:pt>
    <dgm:pt modelId="{A5AD04B2-4178-964B-ABDB-F062F33108D8}" type="pres">
      <dgm:prSet presAssocID="{CDF09987-8C1F-DD40-B091-8EDE295674A7}" presName="linearFlow" presStyleCnt="0">
        <dgm:presLayoutVars>
          <dgm:dir/>
          <dgm:animLvl val="lvl"/>
          <dgm:resizeHandles val="exact"/>
        </dgm:presLayoutVars>
      </dgm:prSet>
      <dgm:spPr/>
      <dgm:t>
        <a:bodyPr/>
        <a:lstStyle/>
        <a:p>
          <a:endParaRPr lang="en-US"/>
        </a:p>
      </dgm:t>
    </dgm:pt>
    <dgm:pt modelId="{78875A96-B364-1945-9B69-E6B48EC318FE}" type="pres">
      <dgm:prSet presAssocID="{9A466394-2283-1C45-8212-6662133D971C}" presName="composite" presStyleCnt="0"/>
      <dgm:spPr/>
    </dgm:pt>
    <dgm:pt modelId="{9BF3B735-D2BC-014C-AEBA-7B4D4D487C6F}" type="pres">
      <dgm:prSet presAssocID="{9A466394-2283-1C45-8212-6662133D971C}" presName="parentText" presStyleLbl="alignNode1" presStyleIdx="0" presStyleCnt="3">
        <dgm:presLayoutVars>
          <dgm:chMax val="1"/>
          <dgm:bulletEnabled val="1"/>
        </dgm:presLayoutVars>
      </dgm:prSet>
      <dgm:spPr/>
      <dgm:t>
        <a:bodyPr/>
        <a:lstStyle/>
        <a:p>
          <a:endParaRPr lang="en-US"/>
        </a:p>
      </dgm:t>
    </dgm:pt>
    <dgm:pt modelId="{F9AD553E-C660-C24F-BADA-C7E24C2D7975}" type="pres">
      <dgm:prSet presAssocID="{9A466394-2283-1C45-8212-6662133D971C}" presName="descendantText" presStyleLbl="alignAcc1" presStyleIdx="0" presStyleCnt="3">
        <dgm:presLayoutVars>
          <dgm:bulletEnabled val="1"/>
        </dgm:presLayoutVars>
      </dgm:prSet>
      <dgm:spPr/>
      <dgm:t>
        <a:bodyPr/>
        <a:lstStyle/>
        <a:p>
          <a:endParaRPr lang="en-US"/>
        </a:p>
      </dgm:t>
    </dgm:pt>
    <dgm:pt modelId="{91005B8E-2160-904C-89E3-ACB444FD03D2}" type="pres">
      <dgm:prSet presAssocID="{5B980260-D4B5-7340-BCFF-CB17C8787C59}" presName="sp" presStyleCnt="0"/>
      <dgm:spPr/>
    </dgm:pt>
    <dgm:pt modelId="{74A6DFF7-CE83-7F42-83E0-B738E119CBC1}" type="pres">
      <dgm:prSet presAssocID="{9AF1389D-5498-EE44-BF5B-3C7F60EAE358}" presName="composite" presStyleCnt="0"/>
      <dgm:spPr/>
    </dgm:pt>
    <dgm:pt modelId="{2902D7D4-8E5E-B942-84B0-08972F3596F7}" type="pres">
      <dgm:prSet presAssocID="{9AF1389D-5498-EE44-BF5B-3C7F60EAE358}" presName="parentText" presStyleLbl="alignNode1" presStyleIdx="1" presStyleCnt="3">
        <dgm:presLayoutVars>
          <dgm:chMax val="1"/>
          <dgm:bulletEnabled val="1"/>
        </dgm:presLayoutVars>
      </dgm:prSet>
      <dgm:spPr/>
      <dgm:t>
        <a:bodyPr/>
        <a:lstStyle/>
        <a:p>
          <a:endParaRPr lang="en-US"/>
        </a:p>
      </dgm:t>
    </dgm:pt>
    <dgm:pt modelId="{918978E0-1D7B-864F-A68B-B7A2352F9A19}" type="pres">
      <dgm:prSet presAssocID="{9AF1389D-5498-EE44-BF5B-3C7F60EAE358}" presName="descendantText" presStyleLbl="alignAcc1" presStyleIdx="1" presStyleCnt="3">
        <dgm:presLayoutVars>
          <dgm:bulletEnabled val="1"/>
        </dgm:presLayoutVars>
      </dgm:prSet>
      <dgm:spPr/>
      <dgm:t>
        <a:bodyPr/>
        <a:lstStyle/>
        <a:p>
          <a:endParaRPr lang="en-US"/>
        </a:p>
      </dgm:t>
    </dgm:pt>
    <dgm:pt modelId="{549F4949-8746-F144-8ED1-F23D5FBE3495}" type="pres">
      <dgm:prSet presAssocID="{10C03CC0-50F4-F24B-97F1-0F6423A3A738}" presName="sp" presStyleCnt="0"/>
      <dgm:spPr/>
    </dgm:pt>
    <dgm:pt modelId="{986AC5F6-0386-7C45-B3C6-5A82856221E2}" type="pres">
      <dgm:prSet presAssocID="{C693FFBE-BA7D-7243-840C-4D59B7465EB4}" presName="composite" presStyleCnt="0"/>
      <dgm:spPr/>
    </dgm:pt>
    <dgm:pt modelId="{FC5E2F0D-B57B-2B48-BFC5-F7E3E01DF6A3}" type="pres">
      <dgm:prSet presAssocID="{C693FFBE-BA7D-7243-840C-4D59B7465EB4}" presName="parentText" presStyleLbl="alignNode1" presStyleIdx="2" presStyleCnt="3">
        <dgm:presLayoutVars>
          <dgm:chMax val="1"/>
          <dgm:bulletEnabled val="1"/>
        </dgm:presLayoutVars>
      </dgm:prSet>
      <dgm:spPr/>
      <dgm:t>
        <a:bodyPr/>
        <a:lstStyle/>
        <a:p>
          <a:endParaRPr lang="en-US"/>
        </a:p>
      </dgm:t>
    </dgm:pt>
    <dgm:pt modelId="{CFF3B7DB-20A9-1547-AC79-6D86F2E64A40}" type="pres">
      <dgm:prSet presAssocID="{C693FFBE-BA7D-7243-840C-4D59B7465EB4}" presName="descendantText" presStyleLbl="alignAcc1" presStyleIdx="2" presStyleCnt="3">
        <dgm:presLayoutVars>
          <dgm:bulletEnabled val="1"/>
        </dgm:presLayoutVars>
      </dgm:prSet>
      <dgm:spPr/>
      <dgm:t>
        <a:bodyPr/>
        <a:lstStyle/>
        <a:p>
          <a:endParaRPr lang="en-US"/>
        </a:p>
      </dgm:t>
    </dgm:pt>
  </dgm:ptLst>
  <dgm:cxnLst>
    <dgm:cxn modelId="{5328837D-24E9-A643-A127-C3497E326BEB}" type="presOf" srcId="{C693FFBE-BA7D-7243-840C-4D59B7465EB4}" destId="{FC5E2F0D-B57B-2B48-BFC5-F7E3E01DF6A3}" srcOrd="0" destOrd="0" presId="urn:microsoft.com/office/officeart/2005/8/layout/chevron2"/>
    <dgm:cxn modelId="{1472B140-6BAB-7040-8355-24C1C98B75E8}" srcId="{CDF09987-8C1F-DD40-B091-8EDE295674A7}" destId="{9A466394-2283-1C45-8212-6662133D971C}" srcOrd="0" destOrd="0" parTransId="{F5CCC211-6CB4-1545-B292-5FFD219C8431}" sibTransId="{5B980260-D4B5-7340-BCFF-CB17C8787C59}"/>
    <dgm:cxn modelId="{7C87F68A-041F-BB48-84BE-28123B8B3465}" srcId="{9A466394-2283-1C45-8212-6662133D971C}" destId="{2EEFE2C4-09A0-1E49-BF12-5DA70507175E}" srcOrd="0" destOrd="0" parTransId="{59E00C15-227A-C741-9164-E1B0F6C832E2}" sibTransId="{02E1C0FF-F3AC-BB4E-9848-63FBBA8CDA9B}"/>
    <dgm:cxn modelId="{86315112-DC3A-7240-934E-E3041F96D94F}" srcId="{CDF09987-8C1F-DD40-B091-8EDE295674A7}" destId="{9AF1389D-5498-EE44-BF5B-3C7F60EAE358}" srcOrd="1" destOrd="0" parTransId="{A9142404-89F3-2146-B465-9B6088FE6487}" sibTransId="{10C03CC0-50F4-F24B-97F1-0F6423A3A738}"/>
    <dgm:cxn modelId="{45ACF03A-5320-D34A-90DB-2D353536DA32}" srcId="{C693FFBE-BA7D-7243-840C-4D59B7465EB4}" destId="{5CF0DE7A-A539-2D41-AD07-4A8462F72F30}" srcOrd="0" destOrd="0" parTransId="{6FA4433F-23C7-6847-B9F3-FB6C6979E37D}" sibTransId="{25E785D9-15B0-6246-A5E1-38B368517FB4}"/>
    <dgm:cxn modelId="{FEEDB5DA-709C-CD42-A017-5D807FA43327}" type="presOf" srcId="{9A466394-2283-1C45-8212-6662133D971C}" destId="{9BF3B735-D2BC-014C-AEBA-7B4D4D487C6F}" srcOrd="0" destOrd="0" presId="urn:microsoft.com/office/officeart/2005/8/layout/chevron2"/>
    <dgm:cxn modelId="{8E2E1AD0-CEDD-5C49-A78A-F718D77ADFFE}" type="presOf" srcId="{5CF0DE7A-A539-2D41-AD07-4A8462F72F30}" destId="{CFF3B7DB-20A9-1547-AC79-6D86F2E64A40}" srcOrd="0" destOrd="0" presId="urn:microsoft.com/office/officeart/2005/8/layout/chevron2"/>
    <dgm:cxn modelId="{8A7D778A-20D2-1745-B71E-63A898A24F35}" type="presOf" srcId="{CDF09987-8C1F-DD40-B091-8EDE295674A7}" destId="{A5AD04B2-4178-964B-ABDB-F062F33108D8}" srcOrd="0" destOrd="0" presId="urn:microsoft.com/office/officeart/2005/8/layout/chevron2"/>
    <dgm:cxn modelId="{E510AED1-6162-3849-A938-F8421F8E8FF1}" srcId="{9AF1389D-5498-EE44-BF5B-3C7F60EAE358}" destId="{C5B9D619-4CEB-DA41-A899-6A0CEFB6FEA0}" srcOrd="0" destOrd="0" parTransId="{35918FFB-FD78-274C-A39B-D0E476006325}" sibTransId="{24BBCB36-3B2F-E543-9A53-F752FE54DB0D}"/>
    <dgm:cxn modelId="{66F8B831-FE5D-384F-B865-DB1BD4611E0D}" srcId="{CDF09987-8C1F-DD40-B091-8EDE295674A7}" destId="{C693FFBE-BA7D-7243-840C-4D59B7465EB4}" srcOrd="2" destOrd="0" parTransId="{1D5E893D-6AE2-D140-985B-D64DED9ECA89}" sibTransId="{FF3F1BBA-65A7-E043-A1DB-9622A12E007A}"/>
    <dgm:cxn modelId="{28E76363-B79F-B542-B578-56C19E66226F}" type="presOf" srcId="{2EEFE2C4-09A0-1E49-BF12-5DA70507175E}" destId="{F9AD553E-C660-C24F-BADA-C7E24C2D7975}" srcOrd="0" destOrd="0" presId="urn:microsoft.com/office/officeart/2005/8/layout/chevron2"/>
    <dgm:cxn modelId="{C72087B4-0EF7-0A4A-85FD-90678BD77921}" type="presOf" srcId="{C5B9D619-4CEB-DA41-A899-6A0CEFB6FEA0}" destId="{918978E0-1D7B-864F-A68B-B7A2352F9A19}" srcOrd="0" destOrd="0" presId="urn:microsoft.com/office/officeart/2005/8/layout/chevron2"/>
    <dgm:cxn modelId="{5B5D7A53-866D-BB43-84B9-1F74047BD5AF}" type="presOf" srcId="{9AF1389D-5498-EE44-BF5B-3C7F60EAE358}" destId="{2902D7D4-8E5E-B942-84B0-08972F3596F7}" srcOrd="0" destOrd="0" presId="urn:microsoft.com/office/officeart/2005/8/layout/chevron2"/>
    <dgm:cxn modelId="{CFFD2B5B-B25A-C34C-8176-0009E7D3B913}" type="presParOf" srcId="{A5AD04B2-4178-964B-ABDB-F062F33108D8}" destId="{78875A96-B364-1945-9B69-E6B48EC318FE}" srcOrd="0" destOrd="0" presId="urn:microsoft.com/office/officeart/2005/8/layout/chevron2"/>
    <dgm:cxn modelId="{CB834810-B138-CF44-A058-EDE60885B031}" type="presParOf" srcId="{78875A96-B364-1945-9B69-E6B48EC318FE}" destId="{9BF3B735-D2BC-014C-AEBA-7B4D4D487C6F}" srcOrd="0" destOrd="0" presId="urn:microsoft.com/office/officeart/2005/8/layout/chevron2"/>
    <dgm:cxn modelId="{F80949DF-361A-5046-9D4A-BB7E70F82588}" type="presParOf" srcId="{78875A96-B364-1945-9B69-E6B48EC318FE}" destId="{F9AD553E-C660-C24F-BADA-C7E24C2D7975}" srcOrd="1" destOrd="0" presId="urn:microsoft.com/office/officeart/2005/8/layout/chevron2"/>
    <dgm:cxn modelId="{ECA82383-6E8C-494D-81E6-BAC0428A6596}" type="presParOf" srcId="{A5AD04B2-4178-964B-ABDB-F062F33108D8}" destId="{91005B8E-2160-904C-89E3-ACB444FD03D2}" srcOrd="1" destOrd="0" presId="urn:microsoft.com/office/officeart/2005/8/layout/chevron2"/>
    <dgm:cxn modelId="{7B5E6A69-E5CF-CB47-9AF5-29339104911D}" type="presParOf" srcId="{A5AD04B2-4178-964B-ABDB-F062F33108D8}" destId="{74A6DFF7-CE83-7F42-83E0-B738E119CBC1}" srcOrd="2" destOrd="0" presId="urn:microsoft.com/office/officeart/2005/8/layout/chevron2"/>
    <dgm:cxn modelId="{098763D4-B806-E94F-B6A4-6F48C3FFDF86}" type="presParOf" srcId="{74A6DFF7-CE83-7F42-83E0-B738E119CBC1}" destId="{2902D7D4-8E5E-B942-84B0-08972F3596F7}" srcOrd="0" destOrd="0" presId="urn:microsoft.com/office/officeart/2005/8/layout/chevron2"/>
    <dgm:cxn modelId="{BF68AAFD-0415-2540-8F42-95D4ACE7CC97}" type="presParOf" srcId="{74A6DFF7-CE83-7F42-83E0-B738E119CBC1}" destId="{918978E0-1D7B-864F-A68B-B7A2352F9A19}" srcOrd="1" destOrd="0" presId="urn:microsoft.com/office/officeart/2005/8/layout/chevron2"/>
    <dgm:cxn modelId="{89785B54-6F1E-424C-B719-BA60A4A9E430}" type="presParOf" srcId="{A5AD04B2-4178-964B-ABDB-F062F33108D8}" destId="{549F4949-8746-F144-8ED1-F23D5FBE3495}" srcOrd="3" destOrd="0" presId="urn:microsoft.com/office/officeart/2005/8/layout/chevron2"/>
    <dgm:cxn modelId="{BF458933-F0B3-E442-91B2-D0DAC36492F3}" type="presParOf" srcId="{A5AD04B2-4178-964B-ABDB-F062F33108D8}" destId="{986AC5F6-0386-7C45-B3C6-5A82856221E2}" srcOrd="4" destOrd="0" presId="urn:microsoft.com/office/officeart/2005/8/layout/chevron2"/>
    <dgm:cxn modelId="{18836D1D-AB4E-E64B-997F-8501C9AC3BC9}" type="presParOf" srcId="{986AC5F6-0386-7C45-B3C6-5A82856221E2}" destId="{FC5E2F0D-B57B-2B48-BFC5-F7E3E01DF6A3}" srcOrd="0" destOrd="0" presId="urn:microsoft.com/office/officeart/2005/8/layout/chevron2"/>
    <dgm:cxn modelId="{E2EFB099-5B54-F04E-96C2-CC11A67777ED}" type="presParOf" srcId="{986AC5F6-0386-7C45-B3C6-5A82856221E2}" destId="{CFF3B7DB-20A9-1547-AC79-6D86F2E64A4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3B38E7-7948-F749-8563-A87C10BBDD43}" type="doc">
      <dgm:prSet loTypeId="urn:microsoft.com/office/officeart/2005/8/layout/process4" loCatId="" qsTypeId="urn:microsoft.com/office/officeart/2005/8/quickstyle/simple4" qsCatId="simple" csTypeId="urn:microsoft.com/office/officeart/2005/8/colors/colorful1" csCatId="colorful" phldr="1"/>
      <dgm:spPr/>
      <dgm:t>
        <a:bodyPr/>
        <a:lstStyle/>
        <a:p>
          <a:endParaRPr lang="en-US"/>
        </a:p>
      </dgm:t>
    </dgm:pt>
    <dgm:pt modelId="{F3C62199-8ED4-6147-8FA5-5B88B2C72B97}">
      <dgm:prSet phldrT="[Text]" custT="1"/>
      <dgm:spPr>
        <a:solidFill>
          <a:srgbClr val="0C60AF"/>
        </a:solidFill>
      </dgm:spPr>
      <dgm:t>
        <a:bodyPr/>
        <a:lstStyle/>
        <a:p>
          <a:r>
            <a:rPr lang="en-US" sz="2800" dirty="0" smtClean="0">
              <a:latin typeface="Georgia"/>
              <a:cs typeface="Georgia"/>
            </a:rPr>
            <a:t>WHAT NEEDS TO BE DONE?</a:t>
          </a:r>
          <a:endParaRPr lang="en-US" sz="2800" dirty="0">
            <a:latin typeface="Georgia"/>
            <a:cs typeface="Georgia"/>
          </a:endParaRPr>
        </a:p>
      </dgm:t>
    </dgm:pt>
    <dgm:pt modelId="{63A70D9F-1624-824C-ACA0-49F4F6794D84}" type="parTrans" cxnId="{56FA9962-C411-0F40-9CB4-1ADAE4631842}">
      <dgm:prSet/>
      <dgm:spPr/>
      <dgm:t>
        <a:bodyPr/>
        <a:lstStyle/>
        <a:p>
          <a:endParaRPr lang="en-US"/>
        </a:p>
      </dgm:t>
    </dgm:pt>
    <dgm:pt modelId="{08E82B0C-B5B5-A446-9D33-CBDFA84B7148}" type="sibTrans" cxnId="{56FA9962-C411-0F40-9CB4-1ADAE4631842}">
      <dgm:prSet/>
      <dgm:spPr/>
      <dgm:t>
        <a:bodyPr/>
        <a:lstStyle/>
        <a:p>
          <a:endParaRPr lang="en-US"/>
        </a:p>
      </dgm:t>
    </dgm:pt>
    <dgm:pt modelId="{7177EA87-F157-7C49-A61C-6072A113AA9A}">
      <dgm:prSet phldrT="[Text]" custT="1"/>
      <dgm:spPr/>
      <dgm:t>
        <a:bodyPr/>
        <a:lstStyle/>
        <a:p>
          <a:r>
            <a:rPr lang="en-US" sz="2400" dirty="0" smtClean="0">
              <a:latin typeface="Georgia"/>
              <a:cs typeface="Georgia"/>
            </a:rPr>
            <a:t>List out all the tasks, big and small.</a:t>
          </a:r>
          <a:endParaRPr lang="en-US" sz="2400" dirty="0">
            <a:latin typeface="Georgia"/>
            <a:cs typeface="Georgia"/>
          </a:endParaRPr>
        </a:p>
      </dgm:t>
    </dgm:pt>
    <dgm:pt modelId="{73E9A9A4-D385-7149-89F1-6F6F6E3FE438}" type="parTrans" cxnId="{54A176B1-8908-4E4C-A3CE-71CCF30B6D7E}">
      <dgm:prSet/>
      <dgm:spPr/>
      <dgm:t>
        <a:bodyPr/>
        <a:lstStyle/>
        <a:p>
          <a:endParaRPr lang="en-US"/>
        </a:p>
      </dgm:t>
    </dgm:pt>
    <dgm:pt modelId="{E7872131-3D03-0E45-B5B1-578BBB286728}" type="sibTrans" cxnId="{54A176B1-8908-4E4C-A3CE-71CCF30B6D7E}">
      <dgm:prSet/>
      <dgm:spPr/>
      <dgm:t>
        <a:bodyPr/>
        <a:lstStyle/>
        <a:p>
          <a:endParaRPr lang="en-US"/>
        </a:p>
      </dgm:t>
    </dgm:pt>
    <dgm:pt modelId="{98A4D8B3-6DD5-1C46-A6DD-E3E831175804}">
      <dgm:prSet phldrT="[Text]" custT="1"/>
      <dgm:spPr>
        <a:solidFill>
          <a:srgbClr val="F28709"/>
        </a:solidFill>
      </dgm:spPr>
      <dgm:t>
        <a:bodyPr/>
        <a:lstStyle/>
        <a:p>
          <a:r>
            <a:rPr lang="en-US" sz="2800" dirty="0" smtClean="0">
              <a:latin typeface="Georgia"/>
              <a:cs typeface="Georgia"/>
            </a:rPr>
            <a:t>GROUP TASKS INTO CLUSTERS</a:t>
          </a:r>
          <a:endParaRPr lang="en-US" sz="2800" dirty="0">
            <a:latin typeface="Georgia"/>
            <a:cs typeface="Georgia"/>
          </a:endParaRPr>
        </a:p>
      </dgm:t>
    </dgm:pt>
    <dgm:pt modelId="{DD7E49A3-4AA7-F843-87E9-704FBEC7E9C4}" type="parTrans" cxnId="{11905A1A-2A13-A646-8E4D-19C1EB58AC2D}">
      <dgm:prSet/>
      <dgm:spPr/>
      <dgm:t>
        <a:bodyPr/>
        <a:lstStyle/>
        <a:p>
          <a:endParaRPr lang="en-US"/>
        </a:p>
      </dgm:t>
    </dgm:pt>
    <dgm:pt modelId="{22A653FC-0002-5E4C-BB25-BE9B793D1A0D}" type="sibTrans" cxnId="{11905A1A-2A13-A646-8E4D-19C1EB58AC2D}">
      <dgm:prSet/>
      <dgm:spPr/>
      <dgm:t>
        <a:bodyPr/>
        <a:lstStyle/>
        <a:p>
          <a:endParaRPr lang="en-US"/>
        </a:p>
      </dgm:t>
    </dgm:pt>
    <dgm:pt modelId="{61DABCAB-7C43-2643-B450-F602000BF184}">
      <dgm:prSet phldrT="[Text]" custT="1"/>
      <dgm:spPr>
        <a:effectLst/>
      </dgm:spPr>
      <dgm:t>
        <a:bodyPr/>
        <a:lstStyle/>
        <a:p>
          <a:r>
            <a:rPr lang="en-US" sz="2400" dirty="0" smtClean="0">
              <a:latin typeface="Georgia"/>
              <a:cs typeface="Georgia"/>
            </a:rPr>
            <a:t>Separate by similar tasks.</a:t>
          </a:r>
          <a:endParaRPr lang="en-US" sz="2400" dirty="0">
            <a:latin typeface="Georgia"/>
            <a:cs typeface="Georgia"/>
          </a:endParaRPr>
        </a:p>
      </dgm:t>
    </dgm:pt>
    <dgm:pt modelId="{0A28E34A-EDB0-7648-952C-2FF5A93B7BCC}" type="parTrans" cxnId="{F2233FB5-DE28-E444-BC7F-2B874AC72C19}">
      <dgm:prSet/>
      <dgm:spPr/>
      <dgm:t>
        <a:bodyPr/>
        <a:lstStyle/>
        <a:p>
          <a:endParaRPr lang="en-US"/>
        </a:p>
      </dgm:t>
    </dgm:pt>
    <dgm:pt modelId="{EBCDAF71-8137-D640-9C6F-7E90E3367609}" type="sibTrans" cxnId="{F2233FB5-DE28-E444-BC7F-2B874AC72C19}">
      <dgm:prSet/>
      <dgm:spPr/>
      <dgm:t>
        <a:bodyPr/>
        <a:lstStyle/>
        <a:p>
          <a:endParaRPr lang="en-US"/>
        </a:p>
      </dgm:t>
    </dgm:pt>
    <dgm:pt modelId="{1A9510CF-C348-C044-A5A3-9DE2E8324495}">
      <dgm:prSet phldrT="[Text]" custT="1"/>
      <dgm:spPr>
        <a:solidFill>
          <a:srgbClr val="DB2B6B"/>
        </a:solidFill>
      </dgm:spPr>
      <dgm:t>
        <a:bodyPr/>
        <a:lstStyle/>
        <a:p>
          <a:r>
            <a:rPr lang="en-US" sz="2800" dirty="0" smtClean="0">
              <a:latin typeface="Georgia"/>
              <a:cs typeface="Georgia"/>
            </a:rPr>
            <a:t>CREATE POSITIONS</a:t>
          </a:r>
          <a:endParaRPr lang="en-US" sz="2800" dirty="0">
            <a:latin typeface="Georgia"/>
            <a:cs typeface="Georgia"/>
          </a:endParaRPr>
        </a:p>
      </dgm:t>
    </dgm:pt>
    <dgm:pt modelId="{C8EB2FEA-4ACD-0649-8D8A-EAD8DB82501C}" type="parTrans" cxnId="{57AD4DD7-31A9-1A43-9DC0-4874B73112BC}">
      <dgm:prSet/>
      <dgm:spPr/>
      <dgm:t>
        <a:bodyPr/>
        <a:lstStyle/>
        <a:p>
          <a:endParaRPr lang="en-US"/>
        </a:p>
      </dgm:t>
    </dgm:pt>
    <dgm:pt modelId="{F6206AC1-1323-6D44-8D72-D120906E48CE}" type="sibTrans" cxnId="{57AD4DD7-31A9-1A43-9DC0-4874B73112BC}">
      <dgm:prSet/>
      <dgm:spPr/>
      <dgm:t>
        <a:bodyPr/>
        <a:lstStyle/>
        <a:p>
          <a:endParaRPr lang="en-US"/>
        </a:p>
      </dgm:t>
    </dgm:pt>
    <dgm:pt modelId="{A4311988-C536-BD4B-B898-B34E48ACE343}">
      <dgm:prSet phldrT="[Text]" custT="1"/>
      <dgm:spPr/>
      <dgm:t>
        <a:bodyPr/>
        <a:lstStyle/>
        <a:p>
          <a:r>
            <a:rPr lang="en-US" sz="2400" dirty="0" smtClean="0">
              <a:latin typeface="Georgia"/>
              <a:cs typeface="Georgia"/>
            </a:rPr>
            <a:t>Meaningful, but not overwhelming.</a:t>
          </a:r>
          <a:endParaRPr lang="en-US" sz="2400" dirty="0">
            <a:latin typeface="Georgia"/>
            <a:cs typeface="Georgia"/>
          </a:endParaRPr>
        </a:p>
      </dgm:t>
    </dgm:pt>
    <dgm:pt modelId="{B9164816-9E2A-ED4B-A254-DEE7BE9F9355}" type="parTrans" cxnId="{36C72175-42CE-F546-8450-B33DA011986E}">
      <dgm:prSet/>
      <dgm:spPr/>
      <dgm:t>
        <a:bodyPr/>
        <a:lstStyle/>
        <a:p>
          <a:endParaRPr lang="en-US"/>
        </a:p>
      </dgm:t>
    </dgm:pt>
    <dgm:pt modelId="{1787B6F3-5DA1-274A-AFAF-4439E621A5D6}" type="sibTrans" cxnId="{36C72175-42CE-F546-8450-B33DA011986E}">
      <dgm:prSet/>
      <dgm:spPr/>
      <dgm:t>
        <a:bodyPr/>
        <a:lstStyle/>
        <a:p>
          <a:endParaRPr lang="en-US"/>
        </a:p>
      </dgm:t>
    </dgm:pt>
    <dgm:pt modelId="{048B4810-B1F0-4C49-AAAA-5C3D17159BD5}" type="pres">
      <dgm:prSet presAssocID="{A23B38E7-7948-F749-8563-A87C10BBDD43}" presName="Name0" presStyleCnt="0">
        <dgm:presLayoutVars>
          <dgm:dir/>
          <dgm:animLvl val="lvl"/>
          <dgm:resizeHandles val="exact"/>
        </dgm:presLayoutVars>
      </dgm:prSet>
      <dgm:spPr/>
      <dgm:t>
        <a:bodyPr/>
        <a:lstStyle/>
        <a:p>
          <a:endParaRPr lang="en-US"/>
        </a:p>
      </dgm:t>
    </dgm:pt>
    <dgm:pt modelId="{556B0793-D4CC-3B4B-87A5-0342539EA709}" type="pres">
      <dgm:prSet presAssocID="{1A9510CF-C348-C044-A5A3-9DE2E8324495}" presName="boxAndChildren" presStyleCnt="0"/>
      <dgm:spPr/>
    </dgm:pt>
    <dgm:pt modelId="{59AFF2B3-7003-FC45-8473-1607EF4C07A5}" type="pres">
      <dgm:prSet presAssocID="{1A9510CF-C348-C044-A5A3-9DE2E8324495}" presName="parentTextBox" presStyleLbl="node1" presStyleIdx="0" presStyleCnt="3"/>
      <dgm:spPr/>
      <dgm:t>
        <a:bodyPr/>
        <a:lstStyle/>
        <a:p>
          <a:endParaRPr lang="en-US"/>
        </a:p>
      </dgm:t>
    </dgm:pt>
    <dgm:pt modelId="{FB0C35C0-C1D7-FC40-A26B-931D41E1C358}" type="pres">
      <dgm:prSet presAssocID="{1A9510CF-C348-C044-A5A3-9DE2E8324495}" presName="entireBox" presStyleLbl="node1" presStyleIdx="0" presStyleCnt="3"/>
      <dgm:spPr/>
      <dgm:t>
        <a:bodyPr/>
        <a:lstStyle/>
        <a:p>
          <a:endParaRPr lang="en-US"/>
        </a:p>
      </dgm:t>
    </dgm:pt>
    <dgm:pt modelId="{1431A239-DAE5-B247-849B-B9810600DA02}" type="pres">
      <dgm:prSet presAssocID="{1A9510CF-C348-C044-A5A3-9DE2E8324495}" presName="descendantBox" presStyleCnt="0"/>
      <dgm:spPr/>
    </dgm:pt>
    <dgm:pt modelId="{46014740-8912-AB45-AE18-BF97AF15B4F8}" type="pres">
      <dgm:prSet presAssocID="{A4311988-C536-BD4B-B898-B34E48ACE343}" presName="childTextBox" presStyleLbl="fgAccFollowNode1" presStyleIdx="0" presStyleCnt="3">
        <dgm:presLayoutVars>
          <dgm:bulletEnabled val="1"/>
        </dgm:presLayoutVars>
      </dgm:prSet>
      <dgm:spPr/>
      <dgm:t>
        <a:bodyPr/>
        <a:lstStyle/>
        <a:p>
          <a:endParaRPr lang="en-US"/>
        </a:p>
      </dgm:t>
    </dgm:pt>
    <dgm:pt modelId="{CBDFBA6B-F5D5-0448-89EB-84D0363CD270}" type="pres">
      <dgm:prSet presAssocID="{22A653FC-0002-5E4C-BB25-BE9B793D1A0D}" presName="sp" presStyleCnt="0"/>
      <dgm:spPr/>
    </dgm:pt>
    <dgm:pt modelId="{6386A2EA-944F-E346-99A1-48EF8F17966A}" type="pres">
      <dgm:prSet presAssocID="{98A4D8B3-6DD5-1C46-A6DD-E3E831175804}" presName="arrowAndChildren" presStyleCnt="0"/>
      <dgm:spPr/>
    </dgm:pt>
    <dgm:pt modelId="{DD38AB64-1A5F-F747-BD8D-E456444A0646}" type="pres">
      <dgm:prSet presAssocID="{98A4D8B3-6DD5-1C46-A6DD-E3E831175804}" presName="parentTextArrow" presStyleLbl="node1" presStyleIdx="0" presStyleCnt="3"/>
      <dgm:spPr/>
      <dgm:t>
        <a:bodyPr/>
        <a:lstStyle/>
        <a:p>
          <a:endParaRPr lang="en-US"/>
        </a:p>
      </dgm:t>
    </dgm:pt>
    <dgm:pt modelId="{6281E05A-0FA2-BF45-B209-163959749C81}" type="pres">
      <dgm:prSet presAssocID="{98A4D8B3-6DD5-1C46-A6DD-E3E831175804}" presName="arrow" presStyleLbl="node1" presStyleIdx="1" presStyleCnt="3"/>
      <dgm:spPr/>
      <dgm:t>
        <a:bodyPr/>
        <a:lstStyle/>
        <a:p>
          <a:endParaRPr lang="en-US"/>
        </a:p>
      </dgm:t>
    </dgm:pt>
    <dgm:pt modelId="{30020D6A-B722-094C-B88F-1F15ED658D9E}" type="pres">
      <dgm:prSet presAssocID="{98A4D8B3-6DD5-1C46-A6DD-E3E831175804}" presName="descendantArrow" presStyleCnt="0"/>
      <dgm:spPr/>
    </dgm:pt>
    <dgm:pt modelId="{C5CF6BA0-1DBC-7B4F-8F81-A1C36228C5D7}" type="pres">
      <dgm:prSet presAssocID="{61DABCAB-7C43-2643-B450-F602000BF184}" presName="childTextArrow" presStyleLbl="fgAccFollowNode1" presStyleIdx="1" presStyleCnt="3">
        <dgm:presLayoutVars>
          <dgm:bulletEnabled val="1"/>
        </dgm:presLayoutVars>
      </dgm:prSet>
      <dgm:spPr/>
      <dgm:t>
        <a:bodyPr/>
        <a:lstStyle/>
        <a:p>
          <a:endParaRPr lang="en-US"/>
        </a:p>
      </dgm:t>
    </dgm:pt>
    <dgm:pt modelId="{58E06988-7132-454F-B80B-90D0D99A00EC}" type="pres">
      <dgm:prSet presAssocID="{08E82B0C-B5B5-A446-9D33-CBDFA84B7148}" presName="sp" presStyleCnt="0"/>
      <dgm:spPr/>
    </dgm:pt>
    <dgm:pt modelId="{2D3D255F-C7BA-BA4B-8683-0B68041947DA}" type="pres">
      <dgm:prSet presAssocID="{F3C62199-8ED4-6147-8FA5-5B88B2C72B97}" presName="arrowAndChildren" presStyleCnt="0"/>
      <dgm:spPr/>
    </dgm:pt>
    <dgm:pt modelId="{F24881D9-CF3A-2C44-AC0A-DD1BF7690552}" type="pres">
      <dgm:prSet presAssocID="{F3C62199-8ED4-6147-8FA5-5B88B2C72B97}" presName="parentTextArrow" presStyleLbl="node1" presStyleIdx="1" presStyleCnt="3"/>
      <dgm:spPr/>
      <dgm:t>
        <a:bodyPr/>
        <a:lstStyle/>
        <a:p>
          <a:endParaRPr lang="en-US"/>
        </a:p>
      </dgm:t>
    </dgm:pt>
    <dgm:pt modelId="{DAFA73C2-702E-7E45-BD2F-F5BD867CBC1E}" type="pres">
      <dgm:prSet presAssocID="{F3C62199-8ED4-6147-8FA5-5B88B2C72B97}" presName="arrow" presStyleLbl="node1" presStyleIdx="2" presStyleCnt="3"/>
      <dgm:spPr/>
      <dgm:t>
        <a:bodyPr/>
        <a:lstStyle/>
        <a:p>
          <a:endParaRPr lang="en-US"/>
        </a:p>
      </dgm:t>
    </dgm:pt>
    <dgm:pt modelId="{13B48382-5D8E-564C-BA54-0FCE943B5A2E}" type="pres">
      <dgm:prSet presAssocID="{F3C62199-8ED4-6147-8FA5-5B88B2C72B97}" presName="descendantArrow" presStyleCnt="0"/>
      <dgm:spPr/>
    </dgm:pt>
    <dgm:pt modelId="{C584B389-6AA6-4649-9691-EEE17539C657}" type="pres">
      <dgm:prSet presAssocID="{7177EA87-F157-7C49-A61C-6072A113AA9A}" presName="childTextArrow" presStyleLbl="fgAccFollowNode1" presStyleIdx="2" presStyleCnt="3">
        <dgm:presLayoutVars>
          <dgm:bulletEnabled val="1"/>
        </dgm:presLayoutVars>
      </dgm:prSet>
      <dgm:spPr/>
      <dgm:t>
        <a:bodyPr/>
        <a:lstStyle/>
        <a:p>
          <a:endParaRPr lang="en-US"/>
        </a:p>
      </dgm:t>
    </dgm:pt>
  </dgm:ptLst>
  <dgm:cxnLst>
    <dgm:cxn modelId="{D719CD61-1433-C347-8C2B-05786D8EDACE}" type="presOf" srcId="{F3C62199-8ED4-6147-8FA5-5B88B2C72B97}" destId="{DAFA73C2-702E-7E45-BD2F-F5BD867CBC1E}" srcOrd="1" destOrd="0" presId="urn:microsoft.com/office/officeart/2005/8/layout/process4"/>
    <dgm:cxn modelId="{AC236C24-2BE5-B746-8BEF-B30F5F43CC8C}" type="presOf" srcId="{98A4D8B3-6DD5-1C46-A6DD-E3E831175804}" destId="{DD38AB64-1A5F-F747-BD8D-E456444A0646}" srcOrd="0" destOrd="0" presId="urn:microsoft.com/office/officeart/2005/8/layout/process4"/>
    <dgm:cxn modelId="{8B79F60B-7796-0A4A-933E-623CD27A71F5}" type="presOf" srcId="{1A9510CF-C348-C044-A5A3-9DE2E8324495}" destId="{FB0C35C0-C1D7-FC40-A26B-931D41E1C358}" srcOrd="1" destOrd="0" presId="urn:microsoft.com/office/officeart/2005/8/layout/process4"/>
    <dgm:cxn modelId="{BA061637-509C-7941-95DB-0E47AAA3C5F1}" type="presOf" srcId="{7177EA87-F157-7C49-A61C-6072A113AA9A}" destId="{C584B389-6AA6-4649-9691-EEE17539C657}" srcOrd="0" destOrd="0" presId="urn:microsoft.com/office/officeart/2005/8/layout/process4"/>
    <dgm:cxn modelId="{5EB1FA26-8366-934C-9237-5F80774D3CEE}" type="presOf" srcId="{A23B38E7-7948-F749-8563-A87C10BBDD43}" destId="{048B4810-B1F0-4C49-AAAA-5C3D17159BD5}" srcOrd="0" destOrd="0" presId="urn:microsoft.com/office/officeart/2005/8/layout/process4"/>
    <dgm:cxn modelId="{57AD4DD7-31A9-1A43-9DC0-4874B73112BC}" srcId="{A23B38E7-7948-F749-8563-A87C10BBDD43}" destId="{1A9510CF-C348-C044-A5A3-9DE2E8324495}" srcOrd="2" destOrd="0" parTransId="{C8EB2FEA-4ACD-0649-8D8A-EAD8DB82501C}" sibTransId="{F6206AC1-1323-6D44-8D72-D120906E48CE}"/>
    <dgm:cxn modelId="{2122DD47-CB33-4647-95B8-43D01A0ECB9E}" type="presOf" srcId="{1A9510CF-C348-C044-A5A3-9DE2E8324495}" destId="{59AFF2B3-7003-FC45-8473-1607EF4C07A5}" srcOrd="0" destOrd="0" presId="urn:microsoft.com/office/officeart/2005/8/layout/process4"/>
    <dgm:cxn modelId="{918DEE64-772C-144D-94E8-83A86163690D}" type="presOf" srcId="{61DABCAB-7C43-2643-B450-F602000BF184}" destId="{C5CF6BA0-1DBC-7B4F-8F81-A1C36228C5D7}" srcOrd="0" destOrd="0" presId="urn:microsoft.com/office/officeart/2005/8/layout/process4"/>
    <dgm:cxn modelId="{56FA9962-C411-0F40-9CB4-1ADAE4631842}" srcId="{A23B38E7-7948-F749-8563-A87C10BBDD43}" destId="{F3C62199-8ED4-6147-8FA5-5B88B2C72B97}" srcOrd="0" destOrd="0" parTransId="{63A70D9F-1624-824C-ACA0-49F4F6794D84}" sibTransId="{08E82B0C-B5B5-A446-9D33-CBDFA84B7148}"/>
    <dgm:cxn modelId="{F2233FB5-DE28-E444-BC7F-2B874AC72C19}" srcId="{98A4D8B3-6DD5-1C46-A6DD-E3E831175804}" destId="{61DABCAB-7C43-2643-B450-F602000BF184}" srcOrd="0" destOrd="0" parTransId="{0A28E34A-EDB0-7648-952C-2FF5A93B7BCC}" sibTransId="{EBCDAF71-8137-D640-9C6F-7E90E3367609}"/>
    <dgm:cxn modelId="{BE2CA1E5-CFAF-A346-A568-CEA74DFCF81F}" type="presOf" srcId="{98A4D8B3-6DD5-1C46-A6DD-E3E831175804}" destId="{6281E05A-0FA2-BF45-B209-163959749C81}" srcOrd="1" destOrd="0" presId="urn:microsoft.com/office/officeart/2005/8/layout/process4"/>
    <dgm:cxn modelId="{36C72175-42CE-F546-8450-B33DA011986E}" srcId="{1A9510CF-C348-C044-A5A3-9DE2E8324495}" destId="{A4311988-C536-BD4B-B898-B34E48ACE343}" srcOrd="0" destOrd="0" parTransId="{B9164816-9E2A-ED4B-A254-DEE7BE9F9355}" sibTransId="{1787B6F3-5DA1-274A-AFAF-4439E621A5D6}"/>
    <dgm:cxn modelId="{113CDB3D-E926-3644-A05E-02157258F7FE}" type="presOf" srcId="{F3C62199-8ED4-6147-8FA5-5B88B2C72B97}" destId="{F24881D9-CF3A-2C44-AC0A-DD1BF7690552}" srcOrd="0" destOrd="0" presId="urn:microsoft.com/office/officeart/2005/8/layout/process4"/>
    <dgm:cxn modelId="{11905A1A-2A13-A646-8E4D-19C1EB58AC2D}" srcId="{A23B38E7-7948-F749-8563-A87C10BBDD43}" destId="{98A4D8B3-6DD5-1C46-A6DD-E3E831175804}" srcOrd="1" destOrd="0" parTransId="{DD7E49A3-4AA7-F843-87E9-704FBEC7E9C4}" sibTransId="{22A653FC-0002-5E4C-BB25-BE9B793D1A0D}"/>
    <dgm:cxn modelId="{D3B11DAD-20E7-5741-A5E3-ED793EFCCC2E}" type="presOf" srcId="{A4311988-C536-BD4B-B898-B34E48ACE343}" destId="{46014740-8912-AB45-AE18-BF97AF15B4F8}" srcOrd="0" destOrd="0" presId="urn:microsoft.com/office/officeart/2005/8/layout/process4"/>
    <dgm:cxn modelId="{54A176B1-8908-4E4C-A3CE-71CCF30B6D7E}" srcId="{F3C62199-8ED4-6147-8FA5-5B88B2C72B97}" destId="{7177EA87-F157-7C49-A61C-6072A113AA9A}" srcOrd="0" destOrd="0" parTransId="{73E9A9A4-D385-7149-89F1-6F6F6E3FE438}" sibTransId="{E7872131-3D03-0E45-B5B1-578BBB286728}"/>
    <dgm:cxn modelId="{36BA0D78-5158-994E-A4E5-92DDC975F8F0}" type="presParOf" srcId="{048B4810-B1F0-4C49-AAAA-5C3D17159BD5}" destId="{556B0793-D4CC-3B4B-87A5-0342539EA709}" srcOrd="0" destOrd="0" presId="urn:microsoft.com/office/officeart/2005/8/layout/process4"/>
    <dgm:cxn modelId="{189F5F63-59BD-284C-B184-6044065C1D32}" type="presParOf" srcId="{556B0793-D4CC-3B4B-87A5-0342539EA709}" destId="{59AFF2B3-7003-FC45-8473-1607EF4C07A5}" srcOrd="0" destOrd="0" presId="urn:microsoft.com/office/officeart/2005/8/layout/process4"/>
    <dgm:cxn modelId="{C10F1959-01C4-634B-A2D9-29DDA99D665C}" type="presParOf" srcId="{556B0793-D4CC-3B4B-87A5-0342539EA709}" destId="{FB0C35C0-C1D7-FC40-A26B-931D41E1C358}" srcOrd="1" destOrd="0" presId="urn:microsoft.com/office/officeart/2005/8/layout/process4"/>
    <dgm:cxn modelId="{7ED40291-C478-1B43-9CDF-7011002BC4C5}" type="presParOf" srcId="{556B0793-D4CC-3B4B-87A5-0342539EA709}" destId="{1431A239-DAE5-B247-849B-B9810600DA02}" srcOrd="2" destOrd="0" presId="urn:microsoft.com/office/officeart/2005/8/layout/process4"/>
    <dgm:cxn modelId="{601CC298-77DB-C548-89EE-1AD9E4E2C374}" type="presParOf" srcId="{1431A239-DAE5-B247-849B-B9810600DA02}" destId="{46014740-8912-AB45-AE18-BF97AF15B4F8}" srcOrd="0" destOrd="0" presId="urn:microsoft.com/office/officeart/2005/8/layout/process4"/>
    <dgm:cxn modelId="{BE71074B-28B9-D64A-88FA-3C6519550EFE}" type="presParOf" srcId="{048B4810-B1F0-4C49-AAAA-5C3D17159BD5}" destId="{CBDFBA6B-F5D5-0448-89EB-84D0363CD270}" srcOrd="1" destOrd="0" presId="urn:microsoft.com/office/officeart/2005/8/layout/process4"/>
    <dgm:cxn modelId="{1CE2462E-FEE7-B94E-A351-6984D2EC495D}" type="presParOf" srcId="{048B4810-B1F0-4C49-AAAA-5C3D17159BD5}" destId="{6386A2EA-944F-E346-99A1-48EF8F17966A}" srcOrd="2" destOrd="0" presId="urn:microsoft.com/office/officeart/2005/8/layout/process4"/>
    <dgm:cxn modelId="{A4593509-7806-F54D-ACFD-6A0F64F4DFE2}" type="presParOf" srcId="{6386A2EA-944F-E346-99A1-48EF8F17966A}" destId="{DD38AB64-1A5F-F747-BD8D-E456444A0646}" srcOrd="0" destOrd="0" presId="urn:microsoft.com/office/officeart/2005/8/layout/process4"/>
    <dgm:cxn modelId="{5CB85B11-65ED-0544-873B-3AC8542B16EA}" type="presParOf" srcId="{6386A2EA-944F-E346-99A1-48EF8F17966A}" destId="{6281E05A-0FA2-BF45-B209-163959749C81}" srcOrd="1" destOrd="0" presId="urn:microsoft.com/office/officeart/2005/8/layout/process4"/>
    <dgm:cxn modelId="{99028DEA-C25A-A14E-B312-CF2E11AAC774}" type="presParOf" srcId="{6386A2EA-944F-E346-99A1-48EF8F17966A}" destId="{30020D6A-B722-094C-B88F-1F15ED658D9E}" srcOrd="2" destOrd="0" presId="urn:microsoft.com/office/officeart/2005/8/layout/process4"/>
    <dgm:cxn modelId="{E2CAFE7F-6ED3-A245-BE5B-D4443FCC3325}" type="presParOf" srcId="{30020D6A-B722-094C-B88F-1F15ED658D9E}" destId="{C5CF6BA0-1DBC-7B4F-8F81-A1C36228C5D7}" srcOrd="0" destOrd="0" presId="urn:microsoft.com/office/officeart/2005/8/layout/process4"/>
    <dgm:cxn modelId="{74A4006A-CC7D-A84F-A99B-E80E73D28183}" type="presParOf" srcId="{048B4810-B1F0-4C49-AAAA-5C3D17159BD5}" destId="{58E06988-7132-454F-B80B-90D0D99A00EC}" srcOrd="3" destOrd="0" presId="urn:microsoft.com/office/officeart/2005/8/layout/process4"/>
    <dgm:cxn modelId="{5555E222-9CB2-CA42-960A-5BF594B5F6D6}" type="presParOf" srcId="{048B4810-B1F0-4C49-AAAA-5C3D17159BD5}" destId="{2D3D255F-C7BA-BA4B-8683-0B68041947DA}" srcOrd="4" destOrd="0" presId="urn:microsoft.com/office/officeart/2005/8/layout/process4"/>
    <dgm:cxn modelId="{91E37D07-6A0E-194F-A630-3ABCCDAC1580}" type="presParOf" srcId="{2D3D255F-C7BA-BA4B-8683-0B68041947DA}" destId="{F24881D9-CF3A-2C44-AC0A-DD1BF7690552}" srcOrd="0" destOrd="0" presId="urn:microsoft.com/office/officeart/2005/8/layout/process4"/>
    <dgm:cxn modelId="{E5AFEDE0-1F69-D946-ABD5-E674A5AE18FE}" type="presParOf" srcId="{2D3D255F-C7BA-BA4B-8683-0B68041947DA}" destId="{DAFA73C2-702E-7E45-BD2F-F5BD867CBC1E}" srcOrd="1" destOrd="0" presId="urn:microsoft.com/office/officeart/2005/8/layout/process4"/>
    <dgm:cxn modelId="{782BE303-CB9D-9541-8EAF-6B65304D3054}" type="presParOf" srcId="{2D3D255F-C7BA-BA4B-8683-0B68041947DA}" destId="{13B48382-5D8E-564C-BA54-0FCE943B5A2E}" srcOrd="2" destOrd="0" presId="urn:microsoft.com/office/officeart/2005/8/layout/process4"/>
    <dgm:cxn modelId="{6A80776F-290F-E545-A743-06E1D2C37200}" type="presParOf" srcId="{13B48382-5D8E-564C-BA54-0FCE943B5A2E}" destId="{C584B389-6AA6-4649-9691-EEE17539C65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F09987-8C1F-DD40-B091-8EDE295674A7}"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9A466394-2283-1C45-8212-6662133D971C}">
      <dgm:prSet phldrT="[Text]"/>
      <dgm:spPr>
        <a:solidFill>
          <a:srgbClr val="0C60AF"/>
        </a:solidFill>
        <a:ln>
          <a:noFill/>
        </a:ln>
        <a:effectLst/>
      </dgm:spPr>
      <dgm:t>
        <a:bodyPr/>
        <a:lstStyle/>
        <a:p>
          <a:r>
            <a:rPr lang="en-US" dirty="0" smtClean="0">
              <a:latin typeface="Georgia"/>
              <a:cs typeface="Georgia"/>
            </a:rPr>
            <a:t>1</a:t>
          </a:r>
          <a:endParaRPr lang="en-US" dirty="0">
            <a:latin typeface="Georgia"/>
            <a:cs typeface="Georgia"/>
          </a:endParaRPr>
        </a:p>
      </dgm:t>
    </dgm:pt>
    <dgm:pt modelId="{F5CCC211-6CB4-1545-B292-5FFD219C8431}" type="parTrans" cxnId="{1472B140-6BAB-7040-8355-24C1C98B75E8}">
      <dgm:prSet/>
      <dgm:spPr/>
      <dgm:t>
        <a:bodyPr/>
        <a:lstStyle/>
        <a:p>
          <a:endParaRPr lang="en-US"/>
        </a:p>
      </dgm:t>
    </dgm:pt>
    <dgm:pt modelId="{5B980260-D4B5-7340-BCFF-CB17C8787C59}" type="sibTrans" cxnId="{1472B140-6BAB-7040-8355-24C1C98B75E8}">
      <dgm:prSet/>
      <dgm:spPr/>
      <dgm:t>
        <a:bodyPr/>
        <a:lstStyle/>
        <a:p>
          <a:endParaRPr lang="en-US"/>
        </a:p>
      </dgm:t>
    </dgm:pt>
    <dgm:pt modelId="{2EEFE2C4-09A0-1E49-BF12-5DA70507175E}">
      <dgm:prSet phldrT="[Text]"/>
      <dgm:spPr>
        <a:ln>
          <a:solidFill>
            <a:srgbClr val="DB2B6B"/>
          </a:solidFill>
        </a:ln>
        <a:effectLst/>
      </dgm:spPr>
      <dgm:t>
        <a:bodyPr/>
        <a:lstStyle/>
        <a:p>
          <a:endParaRPr lang="en-US" dirty="0"/>
        </a:p>
      </dgm:t>
    </dgm:pt>
    <dgm:pt modelId="{59E00C15-227A-C741-9164-E1B0F6C832E2}" type="parTrans" cxnId="{7C87F68A-041F-BB48-84BE-28123B8B3465}">
      <dgm:prSet/>
      <dgm:spPr/>
      <dgm:t>
        <a:bodyPr/>
        <a:lstStyle/>
        <a:p>
          <a:endParaRPr lang="en-US"/>
        </a:p>
      </dgm:t>
    </dgm:pt>
    <dgm:pt modelId="{02E1C0FF-F3AC-BB4E-9848-63FBBA8CDA9B}" type="sibTrans" cxnId="{7C87F68A-041F-BB48-84BE-28123B8B3465}">
      <dgm:prSet/>
      <dgm:spPr/>
      <dgm:t>
        <a:bodyPr/>
        <a:lstStyle/>
        <a:p>
          <a:endParaRPr lang="en-US"/>
        </a:p>
      </dgm:t>
    </dgm:pt>
    <dgm:pt modelId="{9AF1389D-5498-EE44-BF5B-3C7F60EAE358}">
      <dgm:prSet phldrT="[Text]"/>
      <dgm:spPr>
        <a:solidFill>
          <a:srgbClr val="0DA8ED"/>
        </a:solidFill>
        <a:ln>
          <a:noFill/>
        </a:ln>
        <a:effectLst/>
      </dgm:spPr>
      <dgm:t>
        <a:bodyPr/>
        <a:lstStyle/>
        <a:p>
          <a:r>
            <a:rPr lang="en-US" dirty="0" smtClean="0">
              <a:latin typeface="Georgia"/>
              <a:cs typeface="Georgia"/>
            </a:rPr>
            <a:t>2</a:t>
          </a:r>
          <a:endParaRPr lang="en-US" dirty="0">
            <a:latin typeface="Georgia"/>
            <a:cs typeface="Georgia"/>
          </a:endParaRPr>
        </a:p>
      </dgm:t>
    </dgm:pt>
    <dgm:pt modelId="{A9142404-89F3-2146-B465-9B6088FE6487}" type="parTrans" cxnId="{86315112-DC3A-7240-934E-E3041F96D94F}">
      <dgm:prSet/>
      <dgm:spPr/>
      <dgm:t>
        <a:bodyPr/>
        <a:lstStyle/>
        <a:p>
          <a:endParaRPr lang="en-US"/>
        </a:p>
      </dgm:t>
    </dgm:pt>
    <dgm:pt modelId="{10C03CC0-50F4-F24B-97F1-0F6423A3A738}" type="sibTrans" cxnId="{86315112-DC3A-7240-934E-E3041F96D94F}">
      <dgm:prSet/>
      <dgm:spPr/>
      <dgm:t>
        <a:bodyPr/>
        <a:lstStyle/>
        <a:p>
          <a:endParaRPr lang="en-US"/>
        </a:p>
      </dgm:t>
    </dgm:pt>
    <dgm:pt modelId="{C5B9D619-4CEB-DA41-A899-6A0CEFB6FEA0}">
      <dgm:prSet phldrT="[Text]" phldr="1"/>
      <dgm:spPr>
        <a:ln>
          <a:solidFill>
            <a:srgbClr val="DB2B6B"/>
          </a:solidFill>
        </a:ln>
      </dgm:spPr>
      <dgm:t>
        <a:bodyPr/>
        <a:lstStyle/>
        <a:p>
          <a:endParaRPr lang="en-US" dirty="0"/>
        </a:p>
      </dgm:t>
    </dgm:pt>
    <dgm:pt modelId="{35918FFB-FD78-274C-A39B-D0E476006325}" type="parTrans" cxnId="{E510AED1-6162-3849-A938-F8421F8E8FF1}">
      <dgm:prSet/>
      <dgm:spPr/>
      <dgm:t>
        <a:bodyPr/>
        <a:lstStyle/>
        <a:p>
          <a:endParaRPr lang="en-US"/>
        </a:p>
      </dgm:t>
    </dgm:pt>
    <dgm:pt modelId="{24BBCB36-3B2F-E543-9A53-F752FE54DB0D}" type="sibTrans" cxnId="{E510AED1-6162-3849-A938-F8421F8E8FF1}">
      <dgm:prSet/>
      <dgm:spPr/>
      <dgm:t>
        <a:bodyPr/>
        <a:lstStyle/>
        <a:p>
          <a:endParaRPr lang="en-US"/>
        </a:p>
      </dgm:t>
    </dgm:pt>
    <dgm:pt modelId="{C693FFBE-BA7D-7243-840C-4D59B7465EB4}">
      <dgm:prSet phldrT="[Text]"/>
      <dgm:spPr>
        <a:solidFill>
          <a:srgbClr val="F28709"/>
        </a:solidFill>
        <a:ln>
          <a:noFill/>
        </a:ln>
        <a:effectLst/>
      </dgm:spPr>
      <dgm:t>
        <a:bodyPr/>
        <a:lstStyle/>
        <a:p>
          <a:r>
            <a:rPr lang="en-US" dirty="0" smtClean="0">
              <a:latin typeface="Georgia"/>
              <a:cs typeface="Georgia"/>
            </a:rPr>
            <a:t>3</a:t>
          </a:r>
          <a:endParaRPr lang="en-US" dirty="0">
            <a:latin typeface="Georgia"/>
            <a:cs typeface="Georgia"/>
          </a:endParaRPr>
        </a:p>
      </dgm:t>
    </dgm:pt>
    <dgm:pt modelId="{1D5E893D-6AE2-D140-985B-D64DED9ECA89}" type="parTrans" cxnId="{66F8B831-FE5D-384F-B865-DB1BD4611E0D}">
      <dgm:prSet/>
      <dgm:spPr/>
      <dgm:t>
        <a:bodyPr/>
        <a:lstStyle/>
        <a:p>
          <a:endParaRPr lang="en-US"/>
        </a:p>
      </dgm:t>
    </dgm:pt>
    <dgm:pt modelId="{FF3F1BBA-65A7-E043-A1DB-9622A12E007A}" type="sibTrans" cxnId="{66F8B831-FE5D-384F-B865-DB1BD4611E0D}">
      <dgm:prSet/>
      <dgm:spPr/>
      <dgm:t>
        <a:bodyPr/>
        <a:lstStyle/>
        <a:p>
          <a:endParaRPr lang="en-US"/>
        </a:p>
      </dgm:t>
    </dgm:pt>
    <dgm:pt modelId="{5CF0DE7A-A539-2D41-AD07-4A8462F72F30}">
      <dgm:prSet phldrT="[Text]" phldr="1"/>
      <dgm:spPr>
        <a:ln>
          <a:solidFill>
            <a:srgbClr val="DB2B6B"/>
          </a:solidFill>
        </a:ln>
      </dgm:spPr>
      <dgm:t>
        <a:bodyPr/>
        <a:lstStyle/>
        <a:p>
          <a:endParaRPr lang="en-US" dirty="0"/>
        </a:p>
      </dgm:t>
    </dgm:pt>
    <dgm:pt modelId="{6FA4433F-23C7-6847-B9F3-FB6C6979E37D}" type="parTrans" cxnId="{45ACF03A-5320-D34A-90DB-2D353536DA32}">
      <dgm:prSet/>
      <dgm:spPr/>
      <dgm:t>
        <a:bodyPr/>
        <a:lstStyle/>
        <a:p>
          <a:endParaRPr lang="en-US"/>
        </a:p>
      </dgm:t>
    </dgm:pt>
    <dgm:pt modelId="{25E785D9-15B0-6246-A5E1-38B368517FB4}" type="sibTrans" cxnId="{45ACF03A-5320-D34A-90DB-2D353536DA32}">
      <dgm:prSet/>
      <dgm:spPr/>
      <dgm:t>
        <a:bodyPr/>
        <a:lstStyle/>
        <a:p>
          <a:endParaRPr lang="en-US"/>
        </a:p>
      </dgm:t>
    </dgm:pt>
    <dgm:pt modelId="{A5AD04B2-4178-964B-ABDB-F062F33108D8}" type="pres">
      <dgm:prSet presAssocID="{CDF09987-8C1F-DD40-B091-8EDE295674A7}" presName="linearFlow" presStyleCnt="0">
        <dgm:presLayoutVars>
          <dgm:dir/>
          <dgm:animLvl val="lvl"/>
          <dgm:resizeHandles val="exact"/>
        </dgm:presLayoutVars>
      </dgm:prSet>
      <dgm:spPr/>
      <dgm:t>
        <a:bodyPr/>
        <a:lstStyle/>
        <a:p>
          <a:endParaRPr lang="en-US"/>
        </a:p>
      </dgm:t>
    </dgm:pt>
    <dgm:pt modelId="{78875A96-B364-1945-9B69-E6B48EC318FE}" type="pres">
      <dgm:prSet presAssocID="{9A466394-2283-1C45-8212-6662133D971C}" presName="composite" presStyleCnt="0"/>
      <dgm:spPr/>
    </dgm:pt>
    <dgm:pt modelId="{9BF3B735-D2BC-014C-AEBA-7B4D4D487C6F}" type="pres">
      <dgm:prSet presAssocID="{9A466394-2283-1C45-8212-6662133D971C}" presName="parentText" presStyleLbl="alignNode1" presStyleIdx="0" presStyleCnt="3">
        <dgm:presLayoutVars>
          <dgm:chMax val="1"/>
          <dgm:bulletEnabled val="1"/>
        </dgm:presLayoutVars>
      </dgm:prSet>
      <dgm:spPr/>
      <dgm:t>
        <a:bodyPr/>
        <a:lstStyle/>
        <a:p>
          <a:endParaRPr lang="en-US"/>
        </a:p>
      </dgm:t>
    </dgm:pt>
    <dgm:pt modelId="{F9AD553E-C660-C24F-BADA-C7E24C2D7975}" type="pres">
      <dgm:prSet presAssocID="{9A466394-2283-1C45-8212-6662133D971C}" presName="descendantText" presStyleLbl="alignAcc1" presStyleIdx="0" presStyleCnt="3">
        <dgm:presLayoutVars>
          <dgm:bulletEnabled val="1"/>
        </dgm:presLayoutVars>
      </dgm:prSet>
      <dgm:spPr/>
      <dgm:t>
        <a:bodyPr/>
        <a:lstStyle/>
        <a:p>
          <a:endParaRPr lang="en-US"/>
        </a:p>
      </dgm:t>
    </dgm:pt>
    <dgm:pt modelId="{91005B8E-2160-904C-89E3-ACB444FD03D2}" type="pres">
      <dgm:prSet presAssocID="{5B980260-D4B5-7340-BCFF-CB17C8787C59}" presName="sp" presStyleCnt="0"/>
      <dgm:spPr/>
    </dgm:pt>
    <dgm:pt modelId="{74A6DFF7-CE83-7F42-83E0-B738E119CBC1}" type="pres">
      <dgm:prSet presAssocID="{9AF1389D-5498-EE44-BF5B-3C7F60EAE358}" presName="composite" presStyleCnt="0"/>
      <dgm:spPr/>
    </dgm:pt>
    <dgm:pt modelId="{2902D7D4-8E5E-B942-84B0-08972F3596F7}" type="pres">
      <dgm:prSet presAssocID="{9AF1389D-5498-EE44-BF5B-3C7F60EAE358}" presName="parentText" presStyleLbl="alignNode1" presStyleIdx="1" presStyleCnt="3">
        <dgm:presLayoutVars>
          <dgm:chMax val="1"/>
          <dgm:bulletEnabled val="1"/>
        </dgm:presLayoutVars>
      </dgm:prSet>
      <dgm:spPr/>
      <dgm:t>
        <a:bodyPr/>
        <a:lstStyle/>
        <a:p>
          <a:endParaRPr lang="en-US"/>
        </a:p>
      </dgm:t>
    </dgm:pt>
    <dgm:pt modelId="{918978E0-1D7B-864F-A68B-B7A2352F9A19}" type="pres">
      <dgm:prSet presAssocID="{9AF1389D-5498-EE44-BF5B-3C7F60EAE358}" presName="descendantText" presStyleLbl="alignAcc1" presStyleIdx="1" presStyleCnt="3">
        <dgm:presLayoutVars>
          <dgm:bulletEnabled val="1"/>
        </dgm:presLayoutVars>
      </dgm:prSet>
      <dgm:spPr/>
      <dgm:t>
        <a:bodyPr/>
        <a:lstStyle/>
        <a:p>
          <a:endParaRPr lang="en-US"/>
        </a:p>
      </dgm:t>
    </dgm:pt>
    <dgm:pt modelId="{549F4949-8746-F144-8ED1-F23D5FBE3495}" type="pres">
      <dgm:prSet presAssocID="{10C03CC0-50F4-F24B-97F1-0F6423A3A738}" presName="sp" presStyleCnt="0"/>
      <dgm:spPr/>
    </dgm:pt>
    <dgm:pt modelId="{986AC5F6-0386-7C45-B3C6-5A82856221E2}" type="pres">
      <dgm:prSet presAssocID="{C693FFBE-BA7D-7243-840C-4D59B7465EB4}" presName="composite" presStyleCnt="0"/>
      <dgm:spPr/>
    </dgm:pt>
    <dgm:pt modelId="{FC5E2F0D-B57B-2B48-BFC5-F7E3E01DF6A3}" type="pres">
      <dgm:prSet presAssocID="{C693FFBE-BA7D-7243-840C-4D59B7465EB4}" presName="parentText" presStyleLbl="alignNode1" presStyleIdx="2" presStyleCnt="3">
        <dgm:presLayoutVars>
          <dgm:chMax val="1"/>
          <dgm:bulletEnabled val="1"/>
        </dgm:presLayoutVars>
      </dgm:prSet>
      <dgm:spPr/>
      <dgm:t>
        <a:bodyPr/>
        <a:lstStyle/>
        <a:p>
          <a:endParaRPr lang="en-US"/>
        </a:p>
      </dgm:t>
    </dgm:pt>
    <dgm:pt modelId="{CFF3B7DB-20A9-1547-AC79-6D86F2E64A40}" type="pres">
      <dgm:prSet presAssocID="{C693FFBE-BA7D-7243-840C-4D59B7465EB4}" presName="descendantText" presStyleLbl="alignAcc1" presStyleIdx="2" presStyleCnt="3">
        <dgm:presLayoutVars>
          <dgm:bulletEnabled val="1"/>
        </dgm:presLayoutVars>
      </dgm:prSet>
      <dgm:spPr/>
      <dgm:t>
        <a:bodyPr/>
        <a:lstStyle/>
        <a:p>
          <a:endParaRPr lang="en-US"/>
        </a:p>
      </dgm:t>
    </dgm:pt>
  </dgm:ptLst>
  <dgm:cxnLst>
    <dgm:cxn modelId="{E510AED1-6162-3849-A938-F8421F8E8FF1}" srcId="{9AF1389D-5498-EE44-BF5B-3C7F60EAE358}" destId="{C5B9D619-4CEB-DA41-A899-6A0CEFB6FEA0}" srcOrd="0" destOrd="0" parTransId="{35918FFB-FD78-274C-A39B-D0E476006325}" sibTransId="{24BBCB36-3B2F-E543-9A53-F752FE54DB0D}"/>
    <dgm:cxn modelId="{95591392-8202-1A4F-AFE7-F7A64AA88D7A}" type="presOf" srcId="{9AF1389D-5498-EE44-BF5B-3C7F60EAE358}" destId="{2902D7D4-8E5E-B942-84B0-08972F3596F7}" srcOrd="0" destOrd="0" presId="urn:microsoft.com/office/officeart/2005/8/layout/chevron2"/>
    <dgm:cxn modelId="{FF885AD4-7A2C-1B47-9CB8-94E5AB552F2D}" type="presOf" srcId="{5CF0DE7A-A539-2D41-AD07-4A8462F72F30}" destId="{CFF3B7DB-20A9-1547-AC79-6D86F2E64A40}" srcOrd="0" destOrd="0" presId="urn:microsoft.com/office/officeart/2005/8/layout/chevron2"/>
    <dgm:cxn modelId="{45ACF03A-5320-D34A-90DB-2D353536DA32}" srcId="{C693FFBE-BA7D-7243-840C-4D59B7465EB4}" destId="{5CF0DE7A-A539-2D41-AD07-4A8462F72F30}" srcOrd="0" destOrd="0" parTransId="{6FA4433F-23C7-6847-B9F3-FB6C6979E37D}" sibTransId="{25E785D9-15B0-6246-A5E1-38B368517FB4}"/>
    <dgm:cxn modelId="{1472B140-6BAB-7040-8355-24C1C98B75E8}" srcId="{CDF09987-8C1F-DD40-B091-8EDE295674A7}" destId="{9A466394-2283-1C45-8212-6662133D971C}" srcOrd="0" destOrd="0" parTransId="{F5CCC211-6CB4-1545-B292-5FFD219C8431}" sibTransId="{5B980260-D4B5-7340-BCFF-CB17C8787C59}"/>
    <dgm:cxn modelId="{86315112-DC3A-7240-934E-E3041F96D94F}" srcId="{CDF09987-8C1F-DD40-B091-8EDE295674A7}" destId="{9AF1389D-5498-EE44-BF5B-3C7F60EAE358}" srcOrd="1" destOrd="0" parTransId="{A9142404-89F3-2146-B465-9B6088FE6487}" sibTransId="{10C03CC0-50F4-F24B-97F1-0F6423A3A738}"/>
    <dgm:cxn modelId="{9DB6D638-2992-204B-B9AA-6B291CF84768}" type="presOf" srcId="{9A466394-2283-1C45-8212-6662133D971C}" destId="{9BF3B735-D2BC-014C-AEBA-7B4D4D487C6F}" srcOrd="0" destOrd="0" presId="urn:microsoft.com/office/officeart/2005/8/layout/chevron2"/>
    <dgm:cxn modelId="{D7C0BF8D-B628-DE49-8AE7-7AC92048B2AA}" type="presOf" srcId="{CDF09987-8C1F-DD40-B091-8EDE295674A7}" destId="{A5AD04B2-4178-964B-ABDB-F062F33108D8}" srcOrd="0" destOrd="0" presId="urn:microsoft.com/office/officeart/2005/8/layout/chevron2"/>
    <dgm:cxn modelId="{D1E12555-5986-6849-AA7C-D19D250C379F}" type="presOf" srcId="{C693FFBE-BA7D-7243-840C-4D59B7465EB4}" destId="{FC5E2F0D-B57B-2B48-BFC5-F7E3E01DF6A3}" srcOrd="0" destOrd="0" presId="urn:microsoft.com/office/officeart/2005/8/layout/chevron2"/>
    <dgm:cxn modelId="{7C87F68A-041F-BB48-84BE-28123B8B3465}" srcId="{9A466394-2283-1C45-8212-6662133D971C}" destId="{2EEFE2C4-09A0-1E49-BF12-5DA70507175E}" srcOrd="0" destOrd="0" parTransId="{59E00C15-227A-C741-9164-E1B0F6C832E2}" sibTransId="{02E1C0FF-F3AC-BB4E-9848-63FBBA8CDA9B}"/>
    <dgm:cxn modelId="{66F8B831-FE5D-384F-B865-DB1BD4611E0D}" srcId="{CDF09987-8C1F-DD40-B091-8EDE295674A7}" destId="{C693FFBE-BA7D-7243-840C-4D59B7465EB4}" srcOrd="2" destOrd="0" parTransId="{1D5E893D-6AE2-D140-985B-D64DED9ECA89}" sibTransId="{FF3F1BBA-65A7-E043-A1DB-9622A12E007A}"/>
    <dgm:cxn modelId="{E8AA727D-7732-FC46-9A12-C4114D0D50B9}" type="presOf" srcId="{C5B9D619-4CEB-DA41-A899-6A0CEFB6FEA0}" destId="{918978E0-1D7B-864F-A68B-B7A2352F9A19}" srcOrd="0" destOrd="0" presId="urn:microsoft.com/office/officeart/2005/8/layout/chevron2"/>
    <dgm:cxn modelId="{080A04E2-6C14-244C-8626-69F0583C751B}" type="presOf" srcId="{2EEFE2C4-09A0-1E49-BF12-5DA70507175E}" destId="{F9AD553E-C660-C24F-BADA-C7E24C2D7975}" srcOrd="0" destOrd="0" presId="urn:microsoft.com/office/officeart/2005/8/layout/chevron2"/>
    <dgm:cxn modelId="{D0FAAB00-0DD1-1649-B4C2-23152064FF73}" type="presParOf" srcId="{A5AD04B2-4178-964B-ABDB-F062F33108D8}" destId="{78875A96-B364-1945-9B69-E6B48EC318FE}" srcOrd="0" destOrd="0" presId="urn:microsoft.com/office/officeart/2005/8/layout/chevron2"/>
    <dgm:cxn modelId="{71CB1AFC-D8C2-D54D-BAB0-3C2D11518C84}" type="presParOf" srcId="{78875A96-B364-1945-9B69-E6B48EC318FE}" destId="{9BF3B735-D2BC-014C-AEBA-7B4D4D487C6F}" srcOrd="0" destOrd="0" presId="urn:microsoft.com/office/officeart/2005/8/layout/chevron2"/>
    <dgm:cxn modelId="{3AC77C02-0326-AE49-82E8-62E353F32178}" type="presParOf" srcId="{78875A96-B364-1945-9B69-E6B48EC318FE}" destId="{F9AD553E-C660-C24F-BADA-C7E24C2D7975}" srcOrd="1" destOrd="0" presId="urn:microsoft.com/office/officeart/2005/8/layout/chevron2"/>
    <dgm:cxn modelId="{054E1D4B-4E30-234B-9650-802DDF59B236}" type="presParOf" srcId="{A5AD04B2-4178-964B-ABDB-F062F33108D8}" destId="{91005B8E-2160-904C-89E3-ACB444FD03D2}" srcOrd="1" destOrd="0" presId="urn:microsoft.com/office/officeart/2005/8/layout/chevron2"/>
    <dgm:cxn modelId="{E6EBA804-8A34-384C-BECB-DAD5D6AB914F}" type="presParOf" srcId="{A5AD04B2-4178-964B-ABDB-F062F33108D8}" destId="{74A6DFF7-CE83-7F42-83E0-B738E119CBC1}" srcOrd="2" destOrd="0" presId="urn:microsoft.com/office/officeart/2005/8/layout/chevron2"/>
    <dgm:cxn modelId="{835C4DCF-83E9-3D4C-B6B4-F680C35736D0}" type="presParOf" srcId="{74A6DFF7-CE83-7F42-83E0-B738E119CBC1}" destId="{2902D7D4-8E5E-B942-84B0-08972F3596F7}" srcOrd="0" destOrd="0" presId="urn:microsoft.com/office/officeart/2005/8/layout/chevron2"/>
    <dgm:cxn modelId="{E445C853-97A4-D246-B413-14CD0443DD79}" type="presParOf" srcId="{74A6DFF7-CE83-7F42-83E0-B738E119CBC1}" destId="{918978E0-1D7B-864F-A68B-B7A2352F9A19}" srcOrd="1" destOrd="0" presId="urn:microsoft.com/office/officeart/2005/8/layout/chevron2"/>
    <dgm:cxn modelId="{CE7B26D7-992C-3140-9417-8F62A1E15B84}" type="presParOf" srcId="{A5AD04B2-4178-964B-ABDB-F062F33108D8}" destId="{549F4949-8746-F144-8ED1-F23D5FBE3495}" srcOrd="3" destOrd="0" presId="urn:microsoft.com/office/officeart/2005/8/layout/chevron2"/>
    <dgm:cxn modelId="{77B56AA1-6F4F-5B4A-BFF6-C1B55D66C661}" type="presParOf" srcId="{A5AD04B2-4178-964B-ABDB-F062F33108D8}" destId="{986AC5F6-0386-7C45-B3C6-5A82856221E2}" srcOrd="4" destOrd="0" presId="urn:microsoft.com/office/officeart/2005/8/layout/chevron2"/>
    <dgm:cxn modelId="{2C4847EA-355D-DC44-A803-54094E773483}" type="presParOf" srcId="{986AC5F6-0386-7C45-B3C6-5A82856221E2}" destId="{FC5E2F0D-B57B-2B48-BFC5-F7E3E01DF6A3}" srcOrd="0" destOrd="0" presId="urn:microsoft.com/office/officeart/2005/8/layout/chevron2"/>
    <dgm:cxn modelId="{0830FAF9-060C-1C48-9E19-3548B96AAD49}" type="presParOf" srcId="{986AC5F6-0386-7C45-B3C6-5A82856221E2}" destId="{CFF3B7DB-20A9-1547-AC79-6D86F2E64A4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3B38E7-7948-F749-8563-A87C10BBDD43}" type="doc">
      <dgm:prSet loTypeId="urn:microsoft.com/office/officeart/2005/8/layout/process4" loCatId="" qsTypeId="urn:microsoft.com/office/officeart/2005/8/quickstyle/simple4" qsCatId="simple" csTypeId="urn:microsoft.com/office/officeart/2005/8/colors/colorful1" csCatId="colorful" phldr="1"/>
      <dgm:spPr/>
      <dgm:t>
        <a:bodyPr/>
        <a:lstStyle/>
        <a:p>
          <a:endParaRPr lang="en-US"/>
        </a:p>
      </dgm:t>
    </dgm:pt>
    <dgm:pt modelId="{F3C62199-8ED4-6147-8FA5-5B88B2C72B97}">
      <dgm:prSet phldrT="[Text]" custT="1"/>
      <dgm:spPr>
        <a:solidFill>
          <a:srgbClr val="0C60AF"/>
        </a:solidFill>
      </dgm:spPr>
      <dgm:t>
        <a:bodyPr/>
        <a:lstStyle/>
        <a:p>
          <a:r>
            <a:rPr lang="en-US" sz="2800" dirty="0" smtClean="0">
              <a:latin typeface="Georgia"/>
              <a:cs typeface="Georgia"/>
            </a:rPr>
            <a:t>Overall </a:t>
          </a:r>
          <a:r>
            <a:rPr lang="en-US" sz="2800" dirty="0" smtClean="0">
              <a:latin typeface="Georgia"/>
              <a:cs typeface="Georgia"/>
            </a:rPr>
            <a:t>Event </a:t>
          </a:r>
          <a:r>
            <a:rPr lang="en-US" sz="2800" dirty="0" smtClean="0">
              <a:latin typeface="Georgia"/>
              <a:cs typeface="Georgia"/>
            </a:rPr>
            <a:t>Vision</a:t>
          </a:r>
          <a:endParaRPr lang="en-US" sz="2800" dirty="0">
            <a:latin typeface="Georgia"/>
            <a:cs typeface="Georgia"/>
          </a:endParaRPr>
        </a:p>
      </dgm:t>
    </dgm:pt>
    <dgm:pt modelId="{63A70D9F-1624-824C-ACA0-49F4F6794D84}" type="parTrans" cxnId="{56FA9962-C411-0F40-9CB4-1ADAE4631842}">
      <dgm:prSet/>
      <dgm:spPr/>
      <dgm:t>
        <a:bodyPr/>
        <a:lstStyle/>
        <a:p>
          <a:endParaRPr lang="en-US"/>
        </a:p>
      </dgm:t>
    </dgm:pt>
    <dgm:pt modelId="{08E82B0C-B5B5-A446-9D33-CBDFA84B7148}" type="sibTrans" cxnId="{56FA9962-C411-0F40-9CB4-1ADAE4631842}">
      <dgm:prSet/>
      <dgm:spPr/>
      <dgm:t>
        <a:bodyPr/>
        <a:lstStyle/>
        <a:p>
          <a:endParaRPr lang="en-US"/>
        </a:p>
      </dgm:t>
    </dgm:pt>
    <dgm:pt modelId="{7177EA87-F157-7C49-A61C-6072A113AA9A}">
      <dgm:prSet phldrT="[Text]" custT="1"/>
      <dgm:spPr/>
      <dgm:t>
        <a:bodyPr/>
        <a:lstStyle/>
        <a:p>
          <a:r>
            <a:rPr lang="en-US" sz="2400" dirty="0" smtClean="0">
              <a:latin typeface="Georgia"/>
              <a:cs typeface="Georgia"/>
            </a:rPr>
            <a:t>Craft as a </a:t>
          </a:r>
          <a:r>
            <a:rPr lang="en-US" sz="2400" dirty="0" smtClean="0">
              <a:latin typeface="Georgia"/>
              <a:cs typeface="Georgia"/>
            </a:rPr>
            <a:t>committee</a:t>
          </a:r>
          <a:endParaRPr lang="en-US" sz="2400" dirty="0">
            <a:latin typeface="Georgia"/>
            <a:cs typeface="Georgia"/>
          </a:endParaRPr>
        </a:p>
      </dgm:t>
    </dgm:pt>
    <dgm:pt modelId="{73E9A9A4-D385-7149-89F1-6F6F6E3FE438}" type="parTrans" cxnId="{54A176B1-8908-4E4C-A3CE-71CCF30B6D7E}">
      <dgm:prSet/>
      <dgm:spPr/>
      <dgm:t>
        <a:bodyPr/>
        <a:lstStyle/>
        <a:p>
          <a:endParaRPr lang="en-US"/>
        </a:p>
      </dgm:t>
    </dgm:pt>
    <dgm:pt modelId="{E7872131-3D03-0E45-B5B1-578BBB286728}" type="sibTrans" cxnId="{54A176B1-8908-4E4C-A3CE-71CCF30B6D7E}">
      <dgm:prSet/>
      <dgm:spPr/>
      <dgm:t>
        <a:bodyPr/>
        <a:lstStyle/>
        <a:p>
          <a:endParaRPr lang="en-US"/>
        </a:p>
      </dgm:t>
    </dgm:pt>
    <dgm:pt modelId="{98A4D8B3-6DD5-1C46-A6DD-E3E831175804}">
      <dgm:prSet phldrT="[Text]" custT="1"/>
      <dgm:spPr>
        <a:solidFill>
          <a:srgbClr val="F28709"/>
        </a:solidFill>
      </dgm:spPr>
      <dgm:t>
        <a:bodyPr/>
        <a:lstStyle/>
        <a:p>
          <a:r>
            <a:rPr lang="en-US" sz="2800" smtClean="0">
              <a:latin typeface="Georgia"/>
              <a:cs typeface="Georgia"/>
            </a:rPr>
            <a:t>Position-Specific Vision</a:t>
          </a:r>
          <a:endParaRPr lang="en-US" sz="2800" dirty="0">
            <a:latin typeface="Georgia"/>
            <a:cs typeface="Georgia"/>
          </a:endParaRPr>
        </a:p>
      </dgm:t>
    </dgm:pt>
    <dgm:pt modelId="{DD7E49A3-4AA7-F843-87E9-704FBEC7E9C4}" type="parTrans" cxnId="{11905A1A-2A13-A646-8E4D-19C1EB58AC2D}">
      <dgm:prSet/>
      <dgm:spPr/>
      <dgm:t>
        <a:bodyPr/>
        <a:lstStyle/>
        <a:p>
          <a:endParaRPr lang="en-US"/>
        </a:p>
      </dgm:t>
    </dgm:pt>
    <dgm:pt modelId="{22A653FC-0002-5E4C-BB25-BE9B793D1A0D}" type="sibTrans" cxnId="{11905A1A-2A13-A646-8E4D-19C1EB58AC2D}">
      <dgm:prSet/>
      <dgm:spPr/>
      <dgm:t>
        <a:bodyPr/>
        <a:lstStyle/>
        <a:p>
          <a:endParaRPr lang="en-US"/>
        </a:p>
      </dgm:t>
    </dgm:pt>
    <dgm:pt modelId="{61DABCAB-7C43-2643-B450-F602000BF184}">
      <dgm:prSet phldrT="[Text]" custT="1"/>
      <dgm:spPr>
        <a:effectLst/>
      </dgm:spPr>
      <dgm:t>
        <a:bodyPr/>
        <a:lstStyle/>
        <a:p>
          <a:r>
            <a:rPr lang="en-US" sz="2400" smtClean="0">
              <a:latin typeface="Georgia"/>
              <a:cs typeface="Georgia"/>
            </a:rPr>
            <a:t>Let each member lead</a:t>
          </a:r>
          <a:endParaRPr lang="en-US" sz="2400" dirty="0">
            <a:latin typeface="Georgia"/>
            <a:cs typeface="Georgia"/>
          </a:endParaRPr>
        </a:p>
      </dgm:t>
    </dgm:pt>
    <dgm:pt modelId="{0A28E34A-EDB0-7648-952C-2FF5A93B7BCC}" type="parTrans" cxnId="{F2233FB5-DE28-E444-BC7F-2B874AC72C19}">
      <dgm:prSet/>
      <dgm:spPr/>
      <dgm:t>
        <a:bodyPr/>
        <a:lstStyle/>
        <a:p>
          <a:endParaRPr lang="en-US"/>
        </a:p>
      </dgm:t>
    </dgm:pt>
    <dgm:pt modelId="{EBCDAF71-8137-D640-9C6F-7E90E3367609}" type="sibTrans" cxnId="{F2233FB5-DE28-E444-BC7F-2B874AC72C19}">
      <dgm:prSet/>
      <dgm:spPr/>
      <dgm:t>
        <a:bodyPr/>
        <a:lstStyle/>
        <a:p>
          <a:endParaRPr lang="en-US"/>
        </a:p>
      </dgm:t>
    </dgm:pt>
    <dgm:pt modelId="{1A9510CF-C348-C044-A5A3-9DE2E8324495}">
      <dgm:prSet phldrT="[Text]" custT="1"/>
      <dgm:spPr>
        <a:solidFill>
          <a:srgbClr val="DB2B6B"/>
        </a:solidFill>
      </dgm:spPr>
      <dgm:t>
        <a:bodyPr/>
        <a:lstStyle/>
        <a:p>
          <a:r>
            <a:rPr lang="en-US" sz="2800" dirty="0" smtClean="0">
              <a:latin typeface="Georgia"/>
              <a:cs typeface="Georgia"/>
            </a:rPr>
            <a:t>Turn Vision Into Goals</a:t>
          </a:r>
          <a:endParaRPr lang="en-US" sz="2800" dirty="0">
            <a:latin typeface="Georgia"/>
            <a:cs typeface="Georgia"/>
          </a:endParaRPr>
        </a:p>
      </dgm:t>
    </dgm:pt>
    <dgm:pt modelId="{C8EB2FEA-4ACD-0649-8D8A-EAD8DB82501C}" type="parTrans" cxnId="{57AD4DD7-31A9-1A43-9DC0-4874B73112BC}">
      <dgm:prSet/>
      <dgm:spPr/>
      <dgm:t>
        <a:bodyPr/>
        <a:lstStyle/>
        <a:p>
          <a:endParaRPr lang="en-US"/>
        </a:p>
      </dgm:t>
    </dgm:pt>
    <dgm:pt modelId="{F6206AC1-1323-6D44-8D72-D120906E48CE}" type="sibTrans" cxnId="{57AD4DD7-31A9-1A43-9DC0-4874B73112BC}">
      <dgm:prSet/>
      <dgm:spPr/>
      <dgm:t>
        <a:bodyPr/>
        <a:lstStyle/>
        <a:p>
          <a:endParaRPr lang="en-US"/>
        </a:p>
      </dgm:t>
    </dgm:pt>
    <dgm:pt modelId="{A4311988-C536-BD4B-B898-B34E48ACE343}">
      <dgm:prSet phldrT="[Text]" custT="1"/>
      <dgm:spPr/>
      <dgm:t>
        <a:bodyPr/>
        <a:lstStyle/>
        <a:p>
          <a:r>
            <a:rPr lang="en-US" sz="2400" dirty="0" smtClean="0">
              <a:latin typeface="Georgia"/>
              <a:cs typeface="Georgia"/>
            </a:rPr>
            <a:t>This is what your plan is based on</a:t>
          </a:r>
          <a:endParaRPr lang="en-US" sz="2400" dirty="0">
            <a:latin typeface="Georgia"/>
            <a:cs typeface="Georgia"/>
          </a:endParaRPr>
        </a:p>
      </dgm:t>
    </dgm:pt>
    <dgm:pt modelId="{B9164816-9E2A-ED4B-A254-DEE7BE9F9355}" type="parTrans" cxnId="{36C72175-42CE-F546-8450-B33DA011986E}">
      <dgm:prSet/>
      <dgm:spPr/>
      <dgm:t>
        <a:bodyPr/>
        <a:lstStyle/>
        <a:p>
          <a:endParaRPr lang="en-US"/>
        </a:p>
      </dgm:t>
    </dgm:pt>
    <dgm:pt modelId="{1787B6F3-5DA1-274A-AFAF-4439E621A5D6}" type="sibTrans" cxnId="{36C72175-42CE-F546-8450-B33DA011986E}">
      <dgm:prSet/>
      <dgm:spPr/>
      <dgm:t>
        <a:bodyPr/>
        <a:lstStyle/>
        <a:p>
          <a:endParaRPr lang="en-US"/>
        </a:p>
      </dgm:t>
    </dgm:pt>
    <dgm:pt modelId="{048B4810-B1F0-4C49-AAAA-5C3D17159BD5}" type="pres">
      <dgm:prSet presAssocID="{A23B38E7-7948-F749-8563-A87C10BBDD43}" presName="Name0" presStyleCnt="0">
        <dgm:presLayoutVars>
          <dgm:dir/>
          <dgm:animLvl val="lvl"/>
          <dgm:resizeHandles val="exact"/>
        </dgm:presLayoutVars>
      </dgm:prSet>
      <dgm:spPr/>
      <dgm:t>
        <a:bodyPr/>
        <a:lstStyle/>
        <a:p>
          <a:endParaRPr lang="en-US"/>
        </a:p>
      </dgm:t>
    </dgm:pt>
    <dgm:pt modelId="{556B0793-D4CC-3B4B-87A5-0342539EA709}" type="pres">
      <dgm:prSet presAssocID="{1A9510CF-C348-C044-A5A3-9DE2E8324495}" presName="boxAndChildren" presStyleCnt="0"/>
      <dgm:spPr/>
    </dgm:pt>
    <dgm:pt modelId="{59AFF2B3-7003-FC45-8473-1607EF4C07A5}" type="pres">
      <dgm:prSet presAssocID="{1A9510CF-C348-C044-A5A3-9DE2E8324495}" presName="parentTextBox" presStyleLbl="node1" presStyleIdx="0" presStyleCnt="3"/>
      <dgm:spPr/>
      <dgm:t>
        <a:bodyPr/>
        <a:lstStyle/>
        <a:p>
          <a:endParaRPr lang="en-US"/>
        </a:p>
      </dgm:t>
    </dgm:pt>
    <dgm:pt modelId="{FB0C35C0-C1D7-FC40-A26B-931D41E1C358}" type="pres">
      <dgm:prSet presAssocID="{1A9510CF-C348-C044-A5A3-9DE2E8324495}" presName="entireBox" presStyleLbl="node1" presStyleIdx="0" presStyleCnt="3"/>
      <dgm:spPr/>
      <dgm:t>
        <a:bodyPr/>
        <a:lstStyle/>
        <a:p>
          <a:endParaRPr lang="en-US"/>
        </a:p>
      </dgm:t>
    </dgm:pt>
    <dgm:pt modelId="{1431A239-DAE5-B247-849B-B9810600DA02}" type="pres">
      <dgm:prSet presAssocID="{1A9510CF-C348-C044-A5A3-9DE2E8324495}" presName="descendantBox" presStyleCnt="0"/>
      <dgm:spPr/>
    </dgm:pt>
    <dgm:pt modelId="{46014740-8912-AB45-AE18-BF97AF15B4F8}" type="pres">
      <dgm:prSet presAssocID="{A4311988-C536-BD4B-B898-B34E48ACE343}" presName="childTextBox" presStyleLbl="fgAccFollowNode1" presStyleIdx="0" presStyleCnt="3">
        <dgm:presLayoutVars>
          <dgm:bulletEnabled val="1"/>
        </dgm:presLayoutVars>
      </dgm:prSet>
      <dgm:spPr/>
      <dgm:t>
        <a:bodyPr/>
        <a:lstStyle/>
        <a:p>
          <a:endParaRPr lang="en-US"/>
        </a:p>
      </dgm:t>
    </dgm:pt>
    <dgm:pt modelId="{CBDFBA6B-F5D5-0448-89EB-84D0363CD270}" type="pres">
      <dgm:prSet presAssocID="{22A653FC-0002-5E4C-BB25-BE9B793D1A0D}" presName="sp" presStyleCnt="0"/>
      <dgm:spPr/>
    </dgm:pt>
    <dgm:pt modelId="{6386A2EA-944F-E346-99A1-48EF8F17966A}" type="pres">
      <dgm:prSet presAssocID="{98A4D8B3-6DD5-1C46-A6DD-E3E831175804}" presName="arrowAndChildren" presStyleCnt="0"/>
      <dgm:spPr/>
    </dgm:pt>
    <dgm:pt modelId="{DD38AB64-1A5F-F747-BD8D-E456444A0646}" type="pres">
      <dgm:prSet presAssocID="{98A4D8B3-6DD5-1C46-A6DD-E3E831175804}" presName="parentTextArrow" presStyleLbl="node1" presStyleIdx="0" presStyleCnt="3"/>
      <dgm:spPr/>
      <dgm:t>
        <a:bodyPr/>
        <a:lstStyle/>
        <a:p>
          <a:endParaRPr lang="en-US"/>
        </a:p>
      </dgm:t>
    </dgm:pt>
    <dgm:pt modelId="{6281E05A-0FA2-BF45-B209-163959749C81}" type="pres">
      <dgm:prSet presAssocID="{98A4D8B3-6DD5-1C46-A6DD-E3E831175804}" presName="arrow" presStyleLbl="node1" presStyleIdx="1" presStyleCnt="3"/>
      <dgm:spPr/>
      <dgm:t>
        <a:bodyPr/>
        <a:lstStyle/>
        <a:p>
          <a:endParaRPr lang="en-US"/>
        </a:p>
      </dgm:t>
    </dgm:pt>
    <dgm:pt modelId="{30020D6A-B722-094C-B88F-1F15ED658D9E}" type="pres">
      <dgm:prSet presAssocID="{98A4D8B3-6DD5-1C46-A6DD-E3E831175804}" presName="descendantArrow" presStyleCnt="0"/>
      <dgm:spPr/>
    </dgm:pt>
    <dgm:pt modelId="{C5CF6BA0-1DBC-7B4F-8F81-A1C36228C5D7}" type="pres">
      <dgm:prSet presAssocID="{61DABCAB-7C43-2643-B450-F602000BF184}" presName="childTextArrow" presStyleLbl="fgAccFollowNode1" presStyleIdx="1" presStyleCnt="3">
        <dgm:presLayoutVars>
          <dgm:bulletEnabled val="1"/>
        </dgm:presLayoutVars>
      </dgm:prSet>
      <dgm:spPr/>
      <dgm:t>
        <a:bodyPr/>
        <a:lstStyle/>
        <a:p>
          <a:endParaRPr lang="en-US"/>
        </a:p>
      </dgm:t>
    </dgm:pt>
    <dgm:pt modelId="{58E06988-7132-454F-B80B-90D0D99A00EC}" type="pres">
      <dgm:prSet presAssocID="{08E82B0C-B5B5-A446-9D33-CBDFA84B7148}" presName="sp" presStyleCnt="0"/>
      <dgm:spPr/>
    </dgm:pt>
    <dgm:pt modelId="{2D3D255F-C7BA-BA4B-8683-0B68041947DA}" type="pres">
      <dgm:prSet presAssocID="{F3C62199-8ED4-6147-8FA5-5B88B2C72B97}" presName="arrowAndChildren" presStyleCnt="0"/>
      <dgm:spPr/>
    </dgm:pt>
    <dgm:pt modelId="{F24881D9-CF3A-2C44-AC0A-DD1BF7690552}" type="pres">
      <dgm:prSet presAssocID="{F3C62199-8ED4-6147-8FA5-5B88B2C72B97}" presName="parentTextArrow" presStyleLbl="node1" presStyleIdx="1" presStyleCnt="3"/>
      <dgm:spPr/>
      <dgm:t>
        <a:bodyPr/>
        <a:lstStyle/>
        <a:p>
          <a:endParaRPr lang="en-US"/>
        </a:p>
      </dgm:t>
    </dgm:pt>
    <dgm:pt modelId="{DAFA73C2-702E-7E45-BD2F-F5BD867CBC1E}" type="pres">
      <dgm:prSet presAssocID="{F3C62199-8ED4-6147-8FA5-5B88B2C72B97}" presName="arrow" presStyleLbl="node1" presStyleIdx="2" presStyleCnt="3"/>
      <dgm:spPr/>
      <dgm:t>
        <a:bodyPr/>
        <a:lstStyle/>
        <a:p>
          <a:endParaRPr lang="en-US"/>
        </a:p>
      </dgm:t>
    </dgm:pt>
    <dgm:pt modelId="{13B48382-5D8E-564C-BA54-0FCE943B5A2E}" type="pres">
      <dgm:prSet presAssocID="{F3C62199-8ED4-6147-8FA5-5B88B2C72B97}" presName="descendantArrow" presStyleCnt="0"/>
      <dgm:spPr/>
    </dgm:pt>
    <dgm:pt modelId="{C584B389-6AA6-4649-9691-EEE17539C657}" type="pres">
      <dgm:prSet presAssocID="{7177EA87-F157-7C49-A61C-6072A113AA9A}" presName="childTextArrow" presStyleLbl="fgAccFollowNode1" presStyleIdx="2" presStyleCnt="3">
        <dgm:presLayoutVars>
          <dgm:bulletEnabled val="1"/>
        </dgm:presLayoutVars>
      </dgm:prSet>
      <dgm:spPr/>
      <dgm:t>
        <a:bodyPr/>
        <a:lstStyle/>
        <a:p>
          <a:endParaRPr lang="en-US"/>
        </a:p>
      </dgm:t>
    </dgm:pt>
  </dgm:ptLst>
  <dgm:cxnLst>
    <dgm:cxn modelId="{E8F51CA1-B9EE-8541-A672-2B8E27811338}" type="presOf" srcId="{61DABCAB-7C43-2643-B450-F602000BF184}" destId="{C5CF6BA0-1DBC-7B4F-8F81-A1C36228C5D7}" srcOrd="0" destOrd="0" presId="urn:microsoft.com/office/officeart/2005/8/layout/process4"/>
    <dgm:cxn modelId="{0AEC33EC-18F9-E14C-8B18-A29FC98AAD61}" type="presOf" srcId="{1A9510CF-C348-C044-A5A3-9DE2E8324495}" destId="{FB0C35C0-C1D7-FC40-A26B-931D41E1C358}" srcOrd="1" destOrd="0" presId="urn:microsoft.com/office/officeart/2005/8/layout/process4"/>
    <dgm:cxn modelId="{08D3517E-D735-124E-AC45-A9C1AE7810BF}" type="presOf" srcId="{A23B38E7-7948-F749-8563-A87C10BBDD43}" destId="{048B4810-B1F0-4C49-AAAA-5C3D17159BD5}" srcOrd="0" destOrd="0" presId="urn:microsoft.com/office/officeart/2005/8/layout/process4"/>
    <dgm:cxn modelId="{57AD4DD7-31A9-1A43-9DC0-4874B73112BC}" srcId="{A23B38E7-7948-F749-8563-A87C10BBDD43}" destId="{1A9510CF-C348-C044-A5A3-9DE2E8324495}" srcOrd="2" destOrd="0" parTransId="{C8EB2FEA-4ACD-0649-8D8A-EAD8DB82501C}" sibTransId="{F6206AC1-1323-6D44-8D72-D120906E48CE}"/>
    <dgm:cxn modelId="{F781A95D-A7DE-744E-B252-3CAB4374626F}" type="presOf" srcId="{1A9510CF-C348-C044-A5A3-9DE2E8324495}" destId="{59AFF2B3-7003-FC45-8473-1607EF4C07A5}" srcOrd="0" destOrd="0" presId="urn:microsoft.com/office/officeart/2005/8/layout/process4"/>
    <dgm:cxn modelId="{56FA9962-C411-0F40-9CB4-1ADAE4631842}" srcId="{A23B38E7-7948-F749-8563-A87C10BBDD43}" destId="{F3C62199-8ED4-6147-8FA5-5B88B2C72B97}" srcOrd="0" destOrd="0" parTransId="{63A70D9F-1624-824C-ACA0-49F4F6794D84}" sibTransId="{08E82B0C-B5B5-A446-9D33-CBDFA84B7148}"/>
    <dgm:cxn modelId="{13618DEE-59A1-4447-88F5-27D8957672D6}" type="presOf" srcId="{F3C62199-8ED4-6147-8FA5-5B88B2C72B97}" destId="{F24881D9-CF3A-2C44-AC0A-DD1BF7690552}" srcOrd="0" destOrd="0" presId="urn:microsoft.com/office/officeart/2005/8/layout/process4"/>
    <dgm:cxn modelId="{553DA537-5119-A74A-B913-D9DA07D38BFD}" type="presOf" srcId="{7177EA87-F157-7C49-A61C-6072A113AA9A}" destId="{C584B389-6AA6-4649-9691-EEE17539C657}" srcOrd="0" destOrd="0" presId="urn:microsoft.com/office/officeart/2005/8/layout/process4"/>
    <dgm:cxn modelId="{F2233FB5-DE28-E444-BC7F-2B874AC72C19}" srcId="{98A4D8B3-6DD5-1C46-A6DD-E3E831175804}" destId="{61DABCAB-7C43-2643-B450-F602000BF184}" srcOrd="0" destOrd="0" parTransId="{0A28E34A-EDB0-7648-952C-2FF5A93B7BCC}" sibTransId="{EBCDAF71-8137-D640-9C6F-7E90E3367609}"/>
    <dgm:cxn modelId="{36C72175-42CE-F546-8450-B33DA011986E}" srcId="{1A9510CF-C348-C044-A5A3-9DE2E8324495}" destId="{A4311988-C536-BD4B-B898-B34E48ACE343}" srcOrd="0" destOrd="0" parTransId="{B9164816-9E2A-ED4B-A254-DEE7BE9F9355}" sibTransId="{1787B6F3-5DA1-274A-AFAF-4439E621A5D6}"/>
    <dgm:cxn modelId="{11905A1A-2A13-A646-8E4D-19C1EB58AC2D}" srcId="{A23B38E7-7948-F749-8563-A87C10BBDD43}" destId="{98A4D8B3-6DD5-1C46-A6DD-E3E831175804}" srcOrd="1" destOrd="0" parTransId="{DD7E49A3-4AA7-F843-87E9-704FBEC7E9C4}" sibTransId="{22A653FC-0002-5E4C-BB25-BE9B793D1A0D}"/>
    <dgm:cxn modelId="{ED10734C-A122-F244-932D-59A4FC1219C6}" type="presOf" srcId="{A4311988-C536-BD4B-B898-B34E48ACE343}" destId="{46014740-8912-AB45-AE18-BF97AF15B4F8}" srcOrd="0" destOrd="0" presId="urn:microsoft.com/office/officeart/2005/8/layout/process4"/>
    <dgm:cxn modelId="{6F757F15-2760-AC45-B82F-32C8BDF90A19}" type="presOf" srcId="{98A4D8B3-6DD5-1C46-A6DD-E3E831175804}" destId="{6281E05A-0FA2-BF45-B209-163959749C81}" srcOrd="1" destOrd="0" presId="urn:microsoft.com/office/officeart/2005/8/layout/process4"/>
    <dgm:cxn modelId="{C8F4BF8F-449A-9340-A4AB-675D99475241}" type="presOf" srcId="{98A4D8B3-6DD5-1C46-A6DD-E3E831175804}" destId="{DD38AB64-1A5F-F747-BD8D-E456444A0646}" srcOrd="0" destOrd="0" presId="urn:microsoft.com/office/officeart/2005/8/layout/process4"/>
    <dgm:cxn modelId="{9FF9E658-D6E4-5447-8327-DC00EFD0503A}" type="presOf" srcId="{F3C62199-8ED4-6147-8FA5-5B88B2C72B97}" destId="{DAFA73C2-702E-7E45-BD2F-F5BD867CBC1E}" srcOrd="1" destOrd="0" presId="urn:microsoft.com/office/officeart/2005/8/layout/process4"/>
    <dgm:cxn modelId="{54A176B1-8908-4E4C-A3CE-71CCF30B6D7E}" srcId="{F3C62199-8ED4-6147-8FA5-5B88B2C72B97}" destId="{7177EA87-F157-7C49-A61C-6072A113AA9A}" srcOrd="0" destOrd="0" parTransId="{73E9A9A4-D385-7149-89F1-6F6F6E3FE438}" sibTransId="{E7872131-3D03-0E45-B5B1-578BBB286728}"/>
    <dgm:cxn modelId="{47921F96-6900-0F41-837A-CD7B29ADFA6D}" type="presParOf" srcId="{048B4810-B1F0-4C49-AAAA-5C3D17159BD5}" destId="{556B0793-D4CC-3B4B-87A5-0342539EA709}" srcOrd="0" destOrd="0" presId="urn:microsoft.com/office/officeart/2005/8/layout/process4"/>
    <dgm:cxn modelId="{714A72D0-0C1C-FD40-99BB-86BE389BFF01}" type="presParOf" srcId="{556B0793-D4CC-3B4B-87A5-0342539EA709}" destId="{59AFF2B3-7003-FC45-8473-1607EF4C07A5}" srcOrd="0" destOrd="0" presId="urn:microsoft.com/office/officeart/2005/8/layout/process4"/>
    <dgm:cxn modelId="{5C14AC90-77D3-0848-BDF4-88CDEA4BDA8C}" type="presParOf" srcId="{556B0793-D4CC-3B4B-87A5-0342539EA709}" destId="{FB0C35C0-C1D7-FC40-A26B-931D41E1C358}" srcOrd="1" destOrd="0" presId="urn:microsoft.com/office/officeart/2005/8/layout/process4"/>
    <dgm:cxn modelId="{B724FFF9-F6CF-484F-B3B6-B416208BD72F}" type="presParOf" srcId="{556B0793-D4CC-3B4B-87A5-0342539EA709}" destId="{1431A239-DAE5-B247-849B-B9810600DA02}" srcOrd="2" destOrd="0" presId="urn:microsoft.com/office/officeart/2005/8/layout/process4"/>
    <dgm:cxn modelId="{6C0BB7BC-5773-F04E-9BEC-42A9922BC0B1}" type="presParOf" srcId="{1431A239-DAE5-B247-849B-B9810600DA02}" destId="{46014740-8912-AB45-AE18-BF97AF15B4F8}" srcOrd="0" destOrd="0" presId="urn:microsoft.com/office/officeart/2005/8/layout/process4"/>
    <dgm:cxn modelId="{E5F47FEE-C9E0-B640-9701-9E0F280B544F}" type="presParOf" srcId="{048B4810-B1F0-4C49-AAAA-5C3D17159BD5}" destId="{CBDFBA6B-F5D5-0448-89EB-84D0363CD270}" srcOrd="1" destOrd="0" presId="urn:microsoft.com/office/officeart/2005/8/layout/process4"/>
    <dgm:cxn modelId="{7256A9DE-270A-9B48-AA56-152EE87302C0}" type="presParOf" srcId="{048B4810-B1F0-4C49-AAAA-5C3D17159BD5}" destId="{6386A2EA-944F-E346-99A1-48EF8F17966A}" srcOrd="2" destOrd="0" presId="urn:microsoft.com/office/officeart/2005/8/layout/process4"/>
    <dgm:cxn modelId="{0AD654AD-FA54-8A4E-909C-E32A2D03F4E8}" type="presParOf" srcId="{6386A2EA-944F-E346-99A1-48EF8F17966A}" destId="{DD38AB64-1A5F-F747-BD8D-E456444A0646}" srcOrd="0" destOrd="0" presId="urn:microsoft.com/office/officeart/2005/8/layout/process4"/>
    <dgm:cxn modelId="{51B91D61-9235-C74D-9482-4C6C757472E8}" type="presParOf" srcId="{6386A2EA-944F-E346-99A1-48EF8F17966A}" destId="{6281E05A-0FA2-BF45-B209-163959749C81}" srcOrd="1" destOrd="0" presId="urn:microsoft.com/office/officeart/2005/8/layout/process4"/>
    <dgm:cxn modelId="{963DC0B0-ED08-C049-9735-9560869E50D5}" type="presParOf" srcId="{6386A2EA-944F-E346-99A1-48EF8F17966A}" destId="{30020D6A-B722-094C-B88F-1F15ED658D9E}" srcOrd="2" destOrd="0" presId="urn:microsoft.com/office/officeart/2005/8/layout/process4"/>
    <dgm:cxn modelId="{21774436-B080-0C4F-A91B-81896D3F053A}" type="presParOf" srcId="{30020D6A-B722-094C-B88F-1F15ED658D9E}" destId="{C5CF6BA0-1DBC-7B4F-8F81-A1C36228C5D7}" srcOrd="0" destOrd="0" presId="urn:microsoft.com/office/officeart/2005/8/layout/process4"/>
    <dgm:cxn modelId="{0809C309-7E8D-F340-B367-59D2E159A244}" type="presParOf" srcId="{048B4810-B1F0-4C49-AAAA-5C3D17159BD5}" destId="{58E06988-7132-454F-B80B-90D0D99A00EC}" srcOrd="3" destOrd="0" presId="urn:microsoft.com/office/officeart/2005/8/layout/process4"/>
    <dgm:cxn modelId="{DE643101-ED31-C849-91DC-8CDA6C0A5ED5}" type="presParOf" srcId="{048B4810-B1F0-4C49-AAAA-5C3D17159BD5}" destId="{2D3D255F-C7BA-BA4B-8683-0B68041947DA}" srcOrd="4" destOrd="0" presId="urn:microsoft.com/office/officeart/2005/8/layout/process4"/>
    <dgm:cxn modelId="{A739D6B3-3D10-A346-8AB2-5064DD1AA23D}" type="presParOf" srcId="{2D3D255F-C7BA-BA4B-8683-0B68041947DA}" destId="{F24881D9-CF3A-2C44-AC0A-DD1BF7690552}" srcOrd="0" destOrd="0" presId="urn:microsoft.com/office/officeart/2005/8/layout/process4"/>
    <dgm:cxn modelId="{0983349F-9B7F-784E-B0CA-D28245FC1A25}" type="presParOf" srcId="{2D3D255F-C7BA-BA4B-8683-0B68041947DA}" destId="{DAFA73C2-702E-7E45-BD2F-F5BD867CBC1E}" srcOrd="1" destOrd="0" presId="urn:microsoft.com/office/officeart/2005/8/layout/process4"/>
    <dgm:cxn modelId="{CA9D8844-0100-8341-9C77-D810F79A6E37}" type="presParOf" srcId="{2D3D255F-C7BA-BA4B-8683-0B68041947DA}" destId="{13B48382-5D8E-564C-BA54-0FCE943B5A2E}" srcOrd="2" destOrd="0" presId="urn:microsoft.com/office/officeart/2005/8/layout/process4"/>
    <dgm:cxn modelId="{9493673F-1DA1-284B-A200-A0857445FDDA}" type="presParOf" srcId="{13B48382-5D8E-564C-BA54-0FCE943B5A2E}" destId="{C584B389-6AA6-4649-9691-EEE17539C65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FA8643-4DDD-B943-AC71-5984C4591B5A}" type="doc">
      <dgm:prSet loTypeId="urn:microsoft.com/office/officeart/2005/8/layout/chevron1" loCatId="" qsTypeId="urn:microsoft.com/office/officeart/2005/8/quickstyle/simple4" qsCatId="simple" csTypeId="urn:microsoft.com/office/officeart/2005/8/colors/accent1_2" csCatId="accent1" phldr="1"/>
      <dgm:spPr/>
    </dgm:pt>
    <dgm:pt modelId="{BD45D223-C50B-3D49-9618-B25E7A6A3A4F}">
      <dgm:prSet phldrT="[Text]"/>
      <dgm:spPr>
        <a:solidFill>
          <a:srgbClr val="0C60AF"/>
        </a:solidFill>
      </dgm:spPr>
      <dgm:t>
        <a:bodyPr/>
        <a:lstStyle/>
        <a:p>
          <a:r>
            <a:rPr lang="en-US" dirty="0" smtClean="0"/>
            <a:t>Goals</a:t>
          </a:r>
          <a:endParaRPr lang="en-US" dirty="0"/>
        </a:p>
      </dgm:t>
    </dgm:pt>
    <dgm:pt modelId="{9CE86735-C955-5740-949B-315F99075496}" type="parTrans" cxnId="{4051A66A-FDFB-D547-AC2F-ECAD8B5B4F7A}">
      <dgm:prSet/>
      <dgm:spPr/>
      <dgm:t>
        <a:bodyPr/>
        <a:lstStyle/>
        <a:p>
          <a:endParaRPr lang="en-US"/>
        </a:p>
      </dgm:t>
    </dgm:pt>
    <dgm:pt modelId="{8C47F39D-6C97-5C49-8ADE-1C58FF4681E5}" type="sibTrans" cxnId="{4051A66A-FDFB-D547-AC2F-ECAD8B5B4F7A}">
      <dgm:prSet/>
      <dgm:spPr/>
      <dgm:t>
        <a:bodyPr/>
        <a:lstStyle/>
        <a:p>
          <a:endParaRPr lang="en-US"/>
        </a:p>
      </dgm:t>
    </dgm:pt>
    <dgm:pt modelId="{B658AA77-C59F-5F4E-A86E-0358A32C1F83}">
      <dgm:prSet phldrT="[Text]"/>
      <dgm:spPr>
        <a:solidFill>
          <a:srgbClr val="0DA8ED"/>
        </a:solidFill>
      </dgm:spPr>
      <dgm:t>
        <a:bodyPr/>
        <a:lstStyle/>
        <a:p>
          <a:r>
            <a:rPr lang="en-US" dirty="0" smtClean="0"/>
            <a:t>Tasks</a:t>
          </a:r>
          <a:endParaRPr lang="en-US" dirty="0"/>
        </a:p>
      </dgm:t>
    </dgm:pt>
    <dgm:pt modelId="{747BF191-463B-144B-9E3C-69A3C1E6DB3F}" type="parTrans" cxnId="{9962D490-BDA2-CD42-84C6-2B35A7E64E83}">
      <dgm:prSet/>
      <dgm:spPr/>
      <dgm:t>
        <a:bodyPr/>
        <a:lstStyle/>
        <a:p>
          <a:endParaRPr lang="en-US"/>
        </a:p>
      </dgm:t>
    </dgm:pt>
    <dgm:pt modelId="{5A6340F0-527E-D94C-8336-5A77197DF2CC}" type="sibTrans" cxnId="{9962D490-BDA2-CD42-84C6-2B35A7E64E83}">
      <dgm:prSet/>
      <dgm:spPr/>
      <dgm:t>
        <a:bodyPr/>
        <a:lstStyle/>
        <a:p>
          <a:endParaRPr lang="en-US"/>
        </a:p>
      </dgm:t>
    </dgm:pt>
    <dgm:pt modelId="{5DD29450-DF4F-284F-A8B4-162EB72A59D3}">
      <dgm:prSet phldrT="[Text]"/>
      <dgm:spPr>
        <a:solidFill>
          <a:srgbClr val="F28709"/>
        </a:solidFill>
      </dgm:spPr>
      <dgm:t>
        <a:bodyPr/>
        <a:lstStyle/>
        <a:p>
          <a:r>
            <a:rPr lang="en-US" dirty="0" smtClean="0"/>
            <a:t>Timeline</a:t>
          </a:r>
          <a:endParaRPr lang="en-US" dirty="0"/>
        </a:p>
      </dgm:t>
    </dgm:pt>
    <dgm:pt modelId="{E12E273C-FAE3-3441-BF80-F42C25C7861B}" type="parTrans" cxnId="{24F5BE1A-CBE6-CB43-B462-3703E9309DCC}">
      <dgm:prSet/>
      <dgm:spPr/>
      <dgm:t>
        <a:bodyPr/>
        <a:lstStyle/>
        <a:p>
          <a:endParaRPr lang="en-US"/>
        </a:p>
      </dgm:t>
    </dgm:pt>
    <dgm:pt modelId="{C72C8A48-ADA5-9A48-AC1D-005B80FBF81F}" type="sibTrans" cxnId="{24F5BE1A-CBE6-CB43-B462-3703E9309DCC}">
      <dgm:prSet/>
      <dgm:spPr/>
      <dgm:t>
        <a:bodyPr/>
        <a:lstStyle/>
        <a:p>
          <a:endParaRPr lang="en-US"/>
        </a:p>
      </dgm:t>
    </dgm:pt>
    <dgm:pt modelId="{1A5BEA37-62CD-7A40-AF1E-BBE916FA7D4A}" type="pres">
      <dgm:prSet presAssocID="{98FA8643-4DDD-B943-AC71-5984C4591B5A}" presName="Name0" presStyleCnt="0">
        <dgm:presLayoutVars>
          <dgm:dir/>
          <dgm:animLvl val="lvl"/>
          <dgm:resizeHandles val="exact"/>
        </dgm:presLayoutVars>
      </dgm:prSet>
      <dgm:spPr/>
    </dgm:pt>
    <dgm:pt modelId="{AC7778FD-162E-CD4E-8D08-8DB45D53932B}" type="pres">
      <dgm:prSet presAssocID="{BD45D223-C50B-3D49-9618-B25E7A6A3A4F}" presName="parTxOnly" presStyleLbl="node1" presStyleIdx="0" presStyleCnt="3">
        <dgm:presLayoutVars>
          <dgm:chMax val="0"/>
          <dgm:chPref val="0"/>
          <dgm:bulletEnabled val="1"/>
        </dgm:presLayoutVars>
      </dgm:prSet>
      <dgm:spPr/>
    </dgm:pt>
    <dgm:pt modelId="{DAB45B55-2EF9-7E43-93F5-E246D75552DF}" type="pres">
      <dgm:prSet presAssocID="{8C47F39D-6C97-5C49-8ADE-1C58FF4681E5}" presName="parTxOnlySpace" presStyleCnt="0"/>
      <dgm:spPr/>
    </dgm:pt>
    <dgm:pt modelId="{935C5027-EA01-0A4D-BF43-E5784A36DDB3}" type="pres">
      <dgm:prSet presAssocID="{B658AA77-C59F-5F4E-A86E-0358A32C1F83}" presName="parTxOnly" presStyleLbl="node1" presStyleIdx="1" presStyleCnt="3">
        <dgm:presLayoutVars>
          <dgm:chMax val="0"/>
          <dgm:chPref val="0"/>
          <dgm:bulletEnabled val="1"/>
        </dgm:presLayoutVars>
      </dgm:prSet>
      <dgm:spPr/>
    </dgm:pt>
    <dgm:pt modelId="{29D5694D-A542-0148-95DA-825F4CE49E2F}" type="pres">
      <dgm:prSet presAssocID="{5A6340F0-527E-D94C-8336-5A77197DF2CC}" presName="parTxOnlySpace" presStyleCnt="0"/>
      <dgm:spPr/>
    </dgm:pt>
    <dgm:pt modelId="{2C953902-9F7B-C44E-BC63-2FFAECCFB4E3}" type="pres">
      <dgm:prSet presAssocID="{5DD29450-DF4F-284F-A8B4-162EB72A59D3}" presName="parTxOnly" presStyleLbl="node1" presStyleIdx="2" presStyleCnt="3">
        <dgm:presLayoutVars>
          <dgm:chMax val="0"/>
          <dgm:chPref val="0"/>
          <dgm:bulletEnabled val="1"/>
        </dgm:presLayoutVars>
      </dgm:prSet>
      <dgm:spPr/>
    </dgm:pt>
  </dgm:ptLst>
  <dgm:cxnLst>
    <dgm:cxn modelId="{4051A66A-FDFB-D547-AC2F-ECAD8B5B4F7A}" srcId="{98FA8643-4DDD-B943-AC71-5984C4591B5A}" destId="{BD45D223-C50B-3D49-9618-B25E7A6A3A4F}" srcOrd="0" destOrd="0" parTransId="{9CE86735-C955-5740-949B-315F99075496}" sibTransId="{8C47F39D-6C97-5C49-8ADE-1C58FF4681E5}"/>
    <dgm:cxn modelId="{399154EE-5855-404F-B54A-4D25CCD71ACC}" type="presOf" srcId="{5DD29450-DF4F-284F-A8B4-162EB72A59D3}" destId="{2C953902-9F7B-C44E-BC63-2FFAECCFB4E3}" srcOrd="0" destOrd="0" presId="urn:microsoft.com/office/officeart/2005/8/layout/chevron1"/>
    <dgm:cxn modelId="{24F5BE1A-CBE6-CB43-B462-3703E9309DCC}" srcId="{98FA8643-4DDD-B943-AC71-5984C4591B5A}" destId="{5DD29450-DF4F-284F-A8B4-162EB72A59D3}" srcOrd="2" destOrd="0" parTransId="{E12E273C-FAE3-3441-BF80-F42C25C7861B}" sibTransId="{C72C8A48-ADA5-9A48-AC1D-005B80FBF81F}"/>
    <dgm:cxn modelId="{9962D490-BDA2-CD42-84C6-2B35A7E64E83}" srcId="{98FA8643-4DDD-B943-AC71-5984C4591B5A}" destId="{B658AA77-C59F-5F4E-A86E-0358A32C1F83}" srcOrd="1" destOrd="0" parTransId="{747BF191-463B-144B-9E3C-69A3C1E6DB3F}" sibTransId="{5A6340F0-527E-D94C-8336-5A77197DF2CC}"/>
    <dgm:cxn modelId="{34E3FAAE-A203-8842-90F6-3B9426B0FD52}" type="presOf" srcId="{BD45D223-C50B-3D49-9618-B25E7A6A3A4F}" destId="{AC7778FD-162E-CD4E-8D08-8DB45D53932B}" srcOrd="0" destOrd="0" presId="urn:microsoft.com/office/officeart/2005/8/layout/chevron1"/>
    <dgm:cxn modelId="{E7AB4F9C-FBAF-8A4F-BDB6-8AD34D68A948}" type="presOf" srcId="{B658AA77-C59F-5F4E-A86E-0358A32C1F83}" destId="{935C5027-EA01-0A4D-BF43-E5784A36DDB3}" srcOrd="0" destOrd="0" presId="urn:microsoft.com/office/officeart/2005/8/layout/chevron1"/>
    <dgm:cxn modelId="{387F411F-2A7A-2A48-9F5B-0652C99B93B1}" type="presOf" srcId="{98FA8643-4DDD-B943-AC71-5984C4591B5A}" destId="{1A5BEA37-62CD-7A40-AF1E-BBE916FA7D4A}" srcOrd="0" destOrd="0" presId="urn:microsoft.com/office/officeart/2005/8/layout/chevron1"/>
    <dgm:cxn modelId="{554F2398-4ACB-0B4D-BEC0-15A3A57E6A6D}" type="presParOf" srcId="{1A5BEA37-62CD-7A40-AF1E-BBE916FA7D4A}" destId="{AC7778FD-162E-CD4E-8D08-8DB45D53932B}" srcOrd="0" destOrd="0" presId="urn:microsoft.com/office/officeart/2005/8/layout/chevron1"/>
    <dgm:cxn modelId="{232B026C-8465-1C4C-9715-77E66E7440B5}" type="presParOf" srcId="{1A5BEA37-62CD-7A40-AF1E-BBE916FA7D4A}" destId="{DAB45B55-2EF9-7E43-93F5-E246D75552DF}" srcOrd="1" destOrd="0" presId="urn:microsoft.com/office/officeart/2005/8/layout/chevron1"/>
    <dgm:cxn modelId="{B08023AD-AF0F-5443-882D-EBB425F5C60F}" type="presParOf" srcId="{1A5BEA37-62CD-7A40-AF1E-BBE916FA7D4A}" destId="{935C5027-EA01-0A4D-BF43-E5784A36DDB3}" srcOrd="2" destOrd="0" presId="urn:microsoft.com/office/officeart/2005/8/layout/chevron1"/>
    <dgm:cxn modelId="{B14B449F-185A-8C4E-A621-3B8496DF6982}" type="presParOf" srcId="{1A5BEA37-62CD-7A40-AF1E-BBE916FA7D4A}" destId="{29D5694D-A542-0148-95DA-825F4CE49E2F}" srcOrd="3" destOrd="0" presId="urn:microsoft.com/office/officeart/2005/8/layout/chevron1"/>
    <dgm:cxn modelId="{116DF146-B4C3-5648-8FA8-C70DAAF04EFF}" type="presParOf" srcId="{1A5BEA37-62CD-7A40-AF1E-BBE916FA7D4A}" destId="{2C953902-9F7B-C44E-BC63-2FFAECCFB4E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3B735-D2BC-014C-AEBA-7B4D4D487C6F}">
      <dsp:nvSpPr>
        <dsp:cNvPr id="0" name=""/>
        <dsp:cNvSpPr/>
      </dsp:nvSpPr>
      <dsp:spPr>
        <a:xfrm rot="5400000">
          <a:off x="-222646" y="223826"/>
          <a:ext cx="1484312" cy="1039018"/>
        </a:xfrm>
        <a:prstGeom prst="chevron">
          <a:avLst/>
        </a:prstGeom>
        <a:solidFill>
          <a:srgbClr val="0C60AF"/>
        </a:solidFill>
        <a:ln w="15875" cap="flat" cmpd="sng" algn="ctr">
          <a:no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latin typeface="Georgia"/>
              <a:cs typeface="Georgia"/>
            </a:rPr>
            <a:t>1</a:t>
          </a:r>
          <a:endParaRPr lang="en-US" sz="2900" kern="1200" dirty="0">
            <a:latin typeface="Georgia"/>
            <a:cs typeface="Georgia"/>
          </a:endParaRPr>
        </a:p>
      </dsp:txBody>
      <dsp:txXfrm rot="-5400000">
        <a:off x="1" y="520688"/>
        <a:ext cx="1039018" cy="445294"/>
      </dsp:txXfrm>
    </dsp:sp>
    <dsp:sp modelId="{F9AD553E-C660-C24F-BADA-C7E24C2D7975}">
      <dsp:nvSpPr>
        <dsp:cNvPr id="0" name=""/>
        <dsp:cNvSpPr/>
      </dsp:nvSpPr>
      <dsp:spPr>
        <a:xfrm rot="5400000">
          <a:off x="3085107" y="-2044909"/>
          <a:ext cx="964803" cy="5056981"/>
        </a:xfrm>
        <a:prstGeom prst="round2SameRect">
          <a:avLst/>
        </a:prstGeom>
        <a:solidFill>
          <a:schemeClr val="lt1">
            <a:alpha val="90000"/>
            <a:hueOff val="0"/>
            <a:satOff val="0"/>
            <a:lumOff val="0"/>
            <a:alphaOff val="0"/>
          </a:schemeClr>
        </a:solidFill>
        <a:ln w="15875" cap="flat" cmpd="sng" algn="ctr">
          <a:solidFill>
            <a:srgbClr val="DB2B6B"/>
          </a:solidFill>
          <a:prstDash val="solid"/>
        </a:ln>
        <a:effectLst/>
      </dsp:spPr>
      <dsp:style>
        <a:lnRef idx="1">
          <a:scrgbClr r="0" g="0" b="0"/>
        </a:lnRef>
        <a:fillRef idx="1">
          <a:scrgbClr r="0" g="0" b="0"/>
        </a:fillRef>
        <a:effectRef idx="0">
          <a:scrgbClr r="0" g="0" b="0"/>
        </a:effectRef>
        <a:fontRef idx="minor"/>
      </dsp:style>
      <dsp:txBody>
        <a:bodyPr spcFirstLastPara="0" vert="horz" wrap="square" lIns="405384" tIns="36195" rIns="36195" bIns="36195" numCol="1" spcCol="1270" anchor="ctr" anchorCtr="0">
          <a:noAutofit/>
        </a:bodyPr>
        <a:lstStyle/>
        <a:p>
          <a:pPr marL="285750" lvl="1" indent="-285750" algn="l" defTabSz="2533650">
            <a:lnSpc>
              <a:spcPct val="90000"/>
            </a:lnSpc>
            <a:spcBef>
              <a:spcPct val="0"/>
            </a:spcBef>
            <a:spcAft>
              <a:spcPct val="15000"/>
            </a:spcAft>
            <a:buChar char="••"/>
          </a:pPr>
          <a:endParaRPr lang="en-US" sz="5700" kern="1200" dirty="0"/>
        </a:p>
      </dsp:txBody>
      <dsp:txXfrm rot="-5400000">
        <a:off x="1039018" y="48278"/>
        <a:ext cx="5009883" cy="870607"/>
      </dsp:txXfrm>
    </dsp:sp>
    <dsp:sp modelId="{2902D7D4-8E5E-B942-84B0-08972F3596F7}">
      <dsp:nvSpPr>
        <dsp:cNvPr id="0" name=""/>
        <dsp:cNvSpPr/>
      </dsp:nvSpPr>
      <dsp:spPr>
        <a:xfrm rot="5400000">
          <a:off x="-222646" y="1512490"/>
          <a:ext cx="1484312" cy="1039018"/>
        </a:xfrm>
        <a:prstGeom prst="chevron">
          <a:avLst/>
        </a:prstGeom>
        <a:solidFill>
          <a:srgbClr val="0DA8ED"/>
        </a:solidFill>
        <a:ln w="15875" cap="flat" cmpd="sng" algn="ctr">
          <a:no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latin typeface="Georgia"/>
              <a:cs typeface="Georgia"/>
            </a:rPr>
            <a:t>2</a:t>
          </a:r>
          <a:endParaRPr lang="en-US" sz="2900" kern="1200" dirty="0">
            <a:latin typeface="Georgia"/>
            <a:cs typeface="Georgia"/>
          </a:endParaRPr>
        </a:p>
      </dsp:txBody>
      <dsp:txXfrm rot="-5400000">
        <a:off x="1" y="1809352"/>
        <a:ext cx="1039018" cy="445294"/>
      </dsp:txXfrm>
    </dsp:sp>
    <dsp:sp modelId="{918978E0-1D7B-864F-A68B-B7A2352F9A19}">
      <dsp:nvSpPr>
        <dsp:cNvPr id="0" name=""/>
        <dsp:cNvSpPr/>
      </dsp:nvSpPr>
      <dsp:spPr>
        <a:xfrm rot="5400000">
          <a:off x="3085107" y="-756245"/>
          <a:ext cx="964803" cy="5056981"/>
        </a:xfrm>
        <a:prstGeom prst="round2SameRect">
          <a:avLst/>
        </a:prstGeom>
        <a:solidFill>
          <a:schemeClr val="lt1">
            <a:alpha val="90000"/>
            <a:hueOff val="0"/>
            <a:satOff val="0"/>
            <a:lumOff val="0"/>
            <a:alphaOff val="0"/>
          </a:schemeClr>
        </a:solidFill>
        <a:ln w="15875" cap="flat" cmpd="sng" algn="ctr">
          <a:solidFill>
            <a:srgbClr val="DB2B6B"/>
          </a:solidFill>
          <a:prstDash val="solid"/>
        </a:ln>
        <a:effectLst/>
      </dsp:spPr>
      <dsp:style>
        <a:lnRef idx="1">
          <a:scrgbClr r="0" g="0" b="0"/>
        </a:lnRef>
        <a:fillRef idx="1">
          <a:scrgbClr r="0" g="0" b="0"/>
        </a:fillRef>
        <a:effectRef idx="0">
          <a:scrgbClr r="0" g="0" b="0"/>
        </a:effectRef>
        <a:fontRef idx="minor"/>
      </dsp:style>
      <dsp:txBody>
        <a:bodyPr spcFirstLastPara="0" vert="horz" wrap="square" lIns="405384" tIns="36195" rIns="36195" bIns="36195" numCol="1" spcCol="1270" anchor="ctr" anchorCtr="0">
          <a:noAutofit/>
        </a:bodyPr>
        <a:lstStyle/>
        <a:p>
          <a:pPr marL="285750" lvl="1" indent="-285750" algn="l" defTabSz="2533650">
            <a:lnSpc>
              <a:spcPct val="90000"/>
            </a:lnSpc>
            <a:spcBef>
              <a:spcPct val="0"/>
            </a:spcBef>
            <a:spcAft>
              <a:spcPct val="15000"/>
            </a:spcAft>
            <a:buChar char="••"/>
          </a:pPr>
          <a:endParaRPr lang="en-US" sz="5700" kern="1200" dirty="0"/>
        </a:p>
      </dsp:txBody>
      <dsp:txXfrm rot="-5400000">
        <a:off x="1039018" y="1336942"/>
        <a:ext cx="5009883" cy="870607"/>
      </dsp:txXfrm>
    </dsp:sp>
    <dsp:sp modelId="{FC5E2F0D-B57B-2B48-BFC5-F7E3E01DF6A3}">
      <dsp:nvSpPr>
        <dsp:cNvPr id="0" name=""/>
        <dsp:cNvSpPr/>
      </dsp:nvSpPr>
      <dsp:spPr>
        <a:xfrm rot="5400000">
          <a:off x="-222646" y="2801154"/>
          <a:ext cx="1484312" cy="1039018"/>
        </a:xfrm>
        <a:prstGeom prst="chevron">
          <a:avLst/>
        </a:prstGeom>
        <a:solidFill>
          <a:srgbClr val="F28709"/>
        </a:solidFill>
        <a:ln w="15875" cap="flat" cmpd="sng" algn="ctr">
          <a:no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latin typeface="Georgia"/>
              <a:cs typeface="Georgia"/>
            </a:rPr>
            <a:t>3</a:t>
          </a:r>
          <a:endParaRPr lang="en-US" sz="2900" kern="1200" dirty="0">
            <a:latin typeface="Georgia"/>
            <a:cs typeface="Georgia"/>
          </a:endParaRPr>
        </a:p>
      </dsp:txBody>
      <dsp:txXfrm rot="-5400000">
        <a:off x="1" y="3098016"/>
        <a:ext cx="1039018" cy="445294"/>
      </dsp:txXfrm>
    </dsp:sp>
    <dsp:sp modelId="{CFF3B7DB-20A9-1547-AC79-6D86F2E64A40}">
      <dsp:nvSpPr>
        <dsp:cNvPr id="0" name=""/>
        <dsp:cNvSpPr/>
      </dsp:nvSpPr>
      <dsp:spPr>
        <a:xfrm rot="5400000">
          <a:off x="3085107" y="532418"/>
          <a:ext cx="964803" cy="5056981"/>
        </a:xfrm>
        <a:prstGeom prst="round2SameRect">
          <a:avLst/>
        </a:prstGeom>
        <a:solidFill>
          <a:schemeClr val="lt1">
            <a:alpha val="90000"/>
            <a:hueOff val="0"/>
            <a:satOff val="0"/>
            <a:lumOff val="0"/>
            <a:alphaOff val="0"/>
          </a:schemeClr>
        </a:solidFill>
        <a:ln w="15875" cap="flat" cmpd="sng" algn="ctr">
          <a:solidFill>
            <a:srgbClr val="DB2B6B"/>
          </a:solidFill>
          <a:prstDash val="solid"/>
        </a:ln>
        <a:effectLst/>
      </dsp:spPr>
      <dsp:style>
        <a:lnRef idx="1">
          <a:scrgbClr r="0" g="0" b="0"/>
        </a:lnRef>
        <a:fillRef idx="1">
          <a:scrgbClr r="0" g="0" b="0"/>
        </a:fillRef>
        <a:effectRef idx="0">
          <a:scrgbClr r="0" g="0" b="0"/>
        </a:effectRef>
        <a:fontRef idx="minor"/>
      </dsp:style>
      <dsp:txBody>
        <a:bodyPr spcFirstLastPara="0" vert="horz" wrap="square" lIns="405384" tIns="36195" rIns="36195" bIns="36195" numCol="1" spcCol="1270" anchor="ctr" anchorCtr="0">
          <a:noAutofit/>
        </a:bodyPr>
        <a:lstStyle/>
        <a:p>
          <a:pPr marL="285750" lvl="1" indent="-285750" algn="l" defTabSz="2533650">
            <a:lnSpc>
              <a:spcPct val="90000"/>
            </a:lnSpc>
            <a:spcBef>
              <a:spcPct val="0"/>
            </a:spcBef>
            <a:spcAft>
              <a:spcPct val="15000"/>
            </a:spcAft>
            <a:buChar char="••"/>
          </a:pPr>
          <a:endParaRPr lang="en-US" sz="5700" kern="1200" dirty="0"/>
        </a:p>
      </dsp:txBody>
      <dsp:txXfrm rot="-5400000">
        <a:off x="1039018" y="2625605"/>
        <a:ext cx="5009883" cy="8706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C35C0-C1D7-FC40-A26B-931D41E1C358}">
      <dsp:nvSpPr>
        <dsp:cNvPr id="0" name=""/>
        <dsp:cNvSpPr/>
      </dsp:nvSpPr>
      <dsp:spPr>
        <a:xfrm>
          <a:off x="0" y="3059187"/>
          <a:ext cx="6096000" cy="1004093"/>
        </a:xfrm>
        <a:prstGeom prst="rect">
          <a:avLst/>
        </a:prstGeom>
        <a:solidFill>
          <a:srgbClr val="DB2B6B"/>
        </a:soli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latin typeface="Georgia"/>
              <a:cs typeface="Georgia"/>
            </a:rPr>
            <a:t>CREATE POSITIONS</a:t>
          </a:r>
          <a:endParaRPr lang="en-US" sz="2800" kern="1200" dirty="0">
            <a:latin typeface="Georgia"/>
            <a:cs typeface="Georgia"/>
          </a:endParaRPr>
        </a:p>
      </dsp:txBody>
      <dsp:txXfrm>
        <a:off x="0" y="3059187"/>
        <a:ext cx="6096000" cy="542210"/>
      </dsp:txXfrm>
    </dsp:sp>
    <dsp:sp modelId="{46014740-8912-AB45-AE18-BF97AF15B4F8}">
      <dsp:nvSpPr>
        <dsp:cNvPr id="0" name=""/>
        <dsp:cNvSpPr/>
      </dsp:nvSpPr>
      <dsp:spPr>
        <a:xfrm>
          <a:off x="0" y="3581316"/>
          <a:ext cx="6096000" cy="461883"/>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Georgia"/>
              <a:cs typeface="Georgia"/>
            </a:rPr>
            <a:t>Meaningful, but not overwhelming.</a:t>
          </a:r>
          <a:endParaRPr lang="en-US" sz="2400" kern="1200" dirty="0">
            <a:latin typeface="Georgia"/>
            <a:cs typeface="Georgia"/>
          </a:endParaRPr>
        </a:p>
      </dsp:txBody>
      <dsp:txXfrm>
        <a:off x="0" y="3581316"/>
        <a:ext cx="6096000" cy="461883"/>
      </dsp:txXfrm>
    </dsp:sp>
    <dsp:sp modelId="{6281E05A-0FA2-BF45-B209-163959749C81}">
      <dsp:nvSpPr>
        <dsp:cNvPr id="0" name=""/>
        <dsp:cNvSpPr/>
      </dsp:nvSpPr>
      <dsp:spPr>
        <a:xfrm rot="10800000">
          <a:off x="0" y="1529953"/>
          <a:ext cx="6096000" cy="1544296"/>
        </a:xfrm>
        <a:prstGeom prst="upArrowCallout">
          <a:avLst/>
        </a:prstGeom>
        <a:solidFill>
          <a:srgbClr val="F28709"/>
        </a:soli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latin typeface="Georgia"/>
              <a:cs typeface="Georgia"/>
            </a:rPr>
            <a:t>GROUP TASKS INTO CLUSTERS</a:t>
          </a:r>
          <a:endParaRPr lang="en-US" sz="2800" kern="1200" dirty="0">
            <a:latin typeface="Georgia"/>
            <a:cs typeface="Georgia"/>
          </a:endParaRPr>
        </a:p>
      </dsp:txBody>
      <dsp:txXfrm rot="-10800000">
        <a:off x="0" y="1529953"/>
        <a:ext cx="6096000" cy="542047"/>
      </dsp:txXfrm>
    </dsp:sp>
    <dsp:sp modelId="{C5CF6BA0-1DBC-7B4F-8F81-A1C36228C5D7}">
      <dsp:nvSpPr>
        <dsp:cNvPr id="0" name=""/>
        <dsp:cNvSpPr/>
      </dsp:nvSpPr>
      <dsp:spPr>
        <a:xfrm>
          <a:off x="0" y="2072001"/>
          <a:ext cx="6096000" cy="461744"/>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Georgia"/>
              <a:cs typeface="Georgia"/>
            </a:rPr>
            <a:t>Separate by similar tasks.</a:t>
          </a:r>
          <a:endParaRPr lang="en-US" sz="2400" kern="1200" dirty="0">
            <a:latin typeface="Georgia"/>
            <a:cs typeface="Georgia"/>
          </a:endParaRPr>
        </a:p>
      </dsp:txBody>
      <dsp:txXfrm>
        <a:off x="0" y="2072001"/>
        <a:ext cx="6096000" cy="461744"/>
      </dsp:txXfrm>
    </dsp:sp>
    <dsp:sp modelId="{DAFA73C2-702E-7E45-BD2F-F5BD867CBC1E}">
      <dsp:nvSpPr>
        <dsp:cNvPr id="0" name=""/>
        <dsp:cNvSpPr/>
      </dsp:nvSpPr>
      <dsp:spPr>
        <a:xfrm rot="10800000">
          <a:off x="0" y="718"/>
          <a:ext cx="6096000" cy="1544296"/>
        </a:xfrm>
        <a:prstGeom prst="upArrowCallout">
          <a:avLst/>
        </a:prstGeom>
        <a:solidFill>
          <a:srgbClr val="0C60AF"/>
        </a:soli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latin typeface="Georgia"/>
              <a:cs typeface="Georgia"/>
            </a:rPr>
            <a:t>WHAT NEEDS TO BE DONE?</a:t>
          </a:r>
          <a:endParaRPr lang="en-US" sz="2800" kern="1200" dirty="0">
            <a:latin typeface="Georgia"/>
            <a:cs typeface="Georgia"/>
          </a:endParaRPr>
        </a:p>
      </dsp:txBody>
      <dsp:txXfrm rot="-10800000">
        <a:off x="0" y="718"/>
        <a:ext cx="6096000" cy="542047"/>
      </dsp:txXfrm>
    </dsp:sp>
    <dsp:sp modelId="{C584B389-6AA6-4649-9691-EEE17539C657}">
      <dsp:nvSpPr>
        <dsp:cNvPr id="0" name=""/>
        <dsp:cNvSpPr/>
      </dsp:nvSpPr>
      <dsp:spPr>
        <a:xfrm>
          <a:off x="0" y="542766"/>
          <a:ext cx="6096000" cy="461744"/>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Georgia"/>
              <a:cs typeface="Georgia"/>
            </a:rPr>
            <a:t>List out all the tasks, big and small.</a:t>
          </a:r>
          <a:endParaRPr lang="en-US" sz="2400" kern="1200" dirty="0">
            <a:latin typeface="Georgia"/>
            <a:cs typeface="Georgia"/>
          </a:endParaRPr>
        </a:p>
      </dsp:txBody>
      <dsp:txXfrm>
        <a:off x="0" y="542766"/>
        <a:ext cx="6096000" cy="4617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3B735-D2BC-014C-AEBA-7B4D4D487C6F}">
      <dsp:nvSpPr>
        <dsp:cNvPr id="0" name=""/>
        <dsp:cNvSpPr/>
      </dsp:nvSpPr>
      <dsp:spPr>
        <a:xfrm rot="5400000">
          <a:off x="-222646" y="223826"/>
          <a:ext cx="1484312" cy="1039018"/>
        </a:xfrm>
        <a:prstGeom prst="chevron">
          <a:avLst/>
        </a:prstGeom>
        <a:solidFill>
          <a:srgbClr val="0C60AF"/>
        </a:solidFill>
        <a:ln w="15875" cap="flat" cmpd="sng" algn="ctr">
          <a:no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latin typeface="Georgia"/>
              <a:cs typeface="Georgia"/>
            </a:rPr>
            <a:t>1</a:t>
          </a:r>
          <a:endParaRPr lang="en-US" sz="2900" kern="1200" dirty="0">
            <a:latin typeface="Georgia"/>
            <a:cs typeface="Georgia"/>
          </a:endParaRPr>
        </a:p>
      </dsp:txBody>
      <dsp:txXfrm rot="-5400000">
        <a:off x="1" y="520688"/>
        <a:ext cx="1039018" cy="445294"/>
      </dsp:txXfrm>
    </dsp:sp>
    <dsp:sp modelId="{F9AD553E-C660-C24F-BADA-C7E24C2D7975}">
      <dsp:nvSpPr>
        <dsp:cNvPr id="0" name=""/>
        <dsp:cNvSpPr/>
      </dsp:nvSpPr>
      <dsp:spPr>
        <a:xfrm rot="5400000">
          <a:off x="3085107" y="-2044909"/>
          <a:ext cx="964803" cy="5056981"/>
        </a:xfrm>
        <a:prstGeom prst="round2SameRect">
          <a:avLst/>
        </a:prstGeom>
        <a:solidFill>
          <a:schemeClr val="lt1">
            <a:alpha val="90000"/>
            <a:hueOff val="0"/>
            <a:satOff val="0"/>
            <a:lumOff val="0"/>
            <a:alphaOff val="0"/>
          </a:schemeClr>
        </a:solidFill>
        <a:ln w="15875" cap="flat" cmpd="sng" algn="ctr">
          <a:solidFill>
            <a:srgbClr val="DB2B6B"/>
          </a:solidFill>
          <a:prstDash val="solid"/>
        </a:ln>
        <a:effectLst/>
      </dsp:spPr>
      <dsp:style>
        <a:lnRef idx="1">
          <a:scrgbClr r="0" g="0" b="0"/>
        </a:lnRef>
        <a:fillRef idx="1">
          <a:scrgbClr r="0" g="0" b="0"/>
        </a:fillRef>
        <a:effectRef idx="0">
          <a:scrgbClr r="0" g="0" b="0"/>
        </a:effectRef>
        <a:fontRef idx="minor"/>
      </dsp:style>
      <dsp:txBody>
        <a:bodyPr spcFirstLastPara="0" vert="horz" wrap="square" lIns="405384" tIns="36195" rIns="36195" bIns="36195" numCol="1" spcCol="1270" anchor="ctr" anchorCtr="0">
          <a:noAutofit/>
        </a:bodyPr>
        <a:lstStyle/>
        <a:p>
          <a:pPr marL="285750" lvl="1" indent="-285750" algn="l" defTabSz="2533650">
            <a:lnSpc>
              <a:spcPct val="90000"/>
            </a:lnSpc>
            <a:spcBef>
              <a:spcPct val="0"/>
            </a:spcBef>
            <a:spcAft>
              <a:spcPct val="15000"/>
            </a:spcAft>
            <a:buChar char="••"/>
          </a:pPr>
          <a:endParaRPr lang="en-US" sz="5700" kern="1200" dirty="0"/>
        </a:p>
      </dsp:txBody>
      <dsp:txXfrm rot="-5400000">
        <a:off x="1039018" y="48278"/>
        <a:ext cx="5009883" cy="870607"/>
      </dsp:txXfrm>
    </dsp:sp>
    <dsp:sp modelId="{2902D7D4-8E5E-B942-84B0-08972F3596F7}">
      <dsp:nvSpPr>
        <dsp:cNvPr id="0" name=""/>
        <dsp:cNvSpPr/>
      </dsp:nvSpPr>
      <dsp:spPr>
        <a:xfrm rot="5400000">
          <a:off x="-222646" y="1512490"/>
          <a:ext cx="1484312" cy="1039018"/>
        </a:xfrm>
        <a:prstGeom prst="chevron">
          <a:avLst/>
        </a:prstGeom>
        <a:solidFill>
          <a:srgbClr val="0DA8ED"/>
        </a:solidFill>
        <a:ln w="15875" cap="flat" cmpd="sng" algn="ctr">
          <a:no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latin typeface="Georgia"/>
              <a:cs typeface="Georgia"/>
            </a:rPr>
            <a:t>2</a:t>
          </a:r>
          <a:endParaRPr lang="en-US" sz="2900" kern="1200" dirty="0">
            <a:latin typeface="Georgia"/>
            <a:cs typeface="Georgia"/>
          </a:endParaRPr>
        </a:p>
      </dsp:txBody>
      <dsp:txXfrm rot="-5400000">
        <a:off x="1" y="1809352"/>
        <a:ext cx="1039018" cy="445294"/>
      </dsp:txXfrm>
    </dsp:sp>
    <dsp:sp modelId="{918978E0-1D7B-864F-A68B-B7A2352F9A19}">
      <dsp:nvSpPr>
        <dsp:cNvPr id="0" name=""/>
        <dsp:cNvSpPr/>
      </dsp:nvSpPr>
      <dsp:spPr>
        <a:xfrm rot="5400000">
          <a:off x="3085107" y="-756245"/>
          <a:ext cx="964803" cy="5056981"/>
        </a:xfrm>
        <a:prstGeom prst="round2SameRect">
          <a:avLst/>
        </a:prstGeom>
        <a:solidFill>
          <a:schemeClr val="lt1">
            <a:alpha val="90000"/>
            <a:hueOff val="0"/>
            <a:satOff val="0"/>
            <a:lumOff val="0"/>
            <a:alphaOff val="0"/>
          </a:schemeClr>
        </a:solidFill>
        <a:ln w="15875" cap="flat" cmpd="sng" algn="ctr">
          <a:solidFill>
            <a:srgbClr val="DB2B6B"/>
          </a:solidFill>
          <a:prstDash val="solid"/>
        </a:ln>
        <a:effectLst/>
      </dsp:spPr>
      <dsp:style>
        <a:lnRef idx="1">
          <a:scrgbClr r="0" g="0" b="0"/>
        </a:lnRef>
        <a:fillRef idx="1">
          <a:scrgbClr r="0" g="0" b="0"/>
        </a:fillRef>
        <a:effectRef idx="0">
          <a:scrgbClr r="0" g="0" b="0"/>
        </a:effectRef>
        <a:fontRef idx="minor"/>
      </dsp:style>
      <dsp:txBody>
        <a:bodyPr spcFirstLastPara="0" vert="horz" wrap="square" lIns="405384" tIns="36195" rIns="36195" bIns="36195" numCol="1" spcCol="1270" anchor="ctr" anchorCtr="0">
          <a:noAutofit/>
        </a:bodyPr>
        <a:lstStyle/>
        <a:p>
          <a:pPr marL="285750" lvl="1" indent="-285750" algn="l" defTabSz="2533650">
            <a:lnSpc>
              <a:spcPct val="90000"/>
            </a:lnSpc>
            <a:spcBef>
              <a:spcPct val="0"/>
            </a:spcBef>
            <a:spcAft>
              <a:spcPct val="15000"/>
            </a:spcAft>
            <a:buChar char="••"/>
          </a:pPr>
          <a:endParaRPr lang="en-US" sz="5700" kern="1200" dirty="0"/>
        </a:p>
      </dsp:txBody>
      <dsp:txXfrm rot="-5400000">
        <a:off x="1039018" y="1336942"/>
        <a:ext cx="5009883" cy="870607"/>
      </dsp:txXfrm>
    </dsp:sp>
    <dsp:sp modelId="{FC5E2F0D-B57B-2B48-BFC5-F7E3E01DF6A3}">
      <dsp:nvSpPr>
        <dsp:cNvPr id="0" name=""/>
        <dsp:cNvSpPr/>
      </dsp:nvSpPr>
      <dsp:spPr>
        <a:xfrm rot="5400000">
          <a:off x="-222646" y="2801154"/>
          <a:ext cx="1484312" cy="1039018"/>
        </a:xfrm>
        <a:prstGeom prst="chevron">
          <a:avLst/>
        </a:prstGeom>
        <a:solidFill>
          <a:srgbClr val="F28709"/>
        </a:solidFill>
        <a:ln w="15875" cap="flat" cmpd="sng" algn="ctr">
          <a:no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latin typeface="Georgia"/>
              <a:cs typeface="Georgia"/>
            </a:rPr>
            <a:t>3</a:t>
          </a:r>
          <a:endParaRPr lang="en-US" sz="2900" kern="1200" dirty="0">
            <a:latin typeface="Georgia"/>
            <a:cs typeface="Georgia"/>
          </a:endParaRPr>
        </a:p>
      </dsp:txBody>
      <dsp:txXfrm rot="-5400000">
        <a:off x="1" y="3098016"/>
        <a:ext cx="1039018" cy="445294"/>
      </dsp:txXfrm>
    </dsp:sp>
    <dsp:sp modelId="{CFF3B7DB-20A9-1547-AC79-6D86F2E64A40}">
      <dsp:nvSpPr>
        <dsp:cNvPr id="0" name=""/>
        <dsp:cNvSpPr/>
      </dsp:nvSpPr>
      <dsp:spPr>
        <a:xfrm rot="5400000">
          <a:off x="3085107" y="532418"/>
          <a:ext cx="964803" cy="5056981"/>
        </a:xfrm>
        <a:prstGeom prst="round2SameRect">
          <a:avLst/>
        </a:prstGeom>
        <a:solidFill>
          <a:schemeClr val="lt1">
            <a:alpha val="90000"/>
            <a:hueOff val="0"/>
            <a:satOff val="0"/>
            <a:lumOff val="0"/>
            <a:alphaOff val="0"/>
          </a:schemeClr>
        </a:solidFill>
        <a:ln w="15875" cap="flat" cmpd="sng" algn="ctr">
          <a:solidFill>
            <a:srgbClr val="DB2B6B"/>
          </a:solidFill>
          <a:prstDash val="solid"/>
        </a:ln>
        <a:effectLst/>
      </dsp:spPr>
      <dsp:style>
        <a:lnRef idx="1">
          <a:scrgbClr r="0" g="0" b="0"/>
        </a:lnRef>
        <a:fillRef idx="1">
          <a:scrgbClr r="0" g="0" b="0"/>
        </a:fillRef>
        <a:effectRef idx="0">
          <a:scrgbClr r="0" g="0" b="0"/>
        </a:effectRef>
        <a:fontRef idx="minor"/>
      </dsp:style>
      <dsp:txBody>
        <a:bodyPr spcFirstLastPara="0" vert="horz" wrap="square" lIns="405384" tIns="36195" rIns="36195" bIns="36195" numCol="1" spcCol="1270" anchor="ctr" anchorCtr="0">
          <a:noAutofit/>
        </a:bodyPr>
        <a:lstStyle/>
        <a:p>
          <a:pPr marL="285750" lvl="1" indent="-285750" algn="l" defTabSz="2533650">
            <a:lnSpc>
              <a:spcPct val="90000"/>
            </a:lnSpc>
            <a:spcBef>
              <a:spcPct val="0"/>
            </a:spcBef>
            <a:spcAft>
              <a:spcPct val="15000"/>
            </a:spcAft>
            <a:buChar char="••"/>
          </a:pPr>
          <a:endParaRPr lang="en-US" sz="5700" kern="1200" dirty="0"/>
        </a:p>
      </dsp:txBody>
      <dsp:txXfrm rot="-5400000">
        <a:off x="1039018" y="2625605"/>
        <a:ext cx="5009883" cy="8706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C35C0-C1D7-FC40-A26B-931D41E1C358}">
      <dsp:nvSpPr>
        <dsp:cNvPr id="0" name=""/>
        <dsp:cNvSpPr/>
      </dsp:nvSpPr>
      <dsp:spPr>
        <a:xfrm>
          <a:off x="0" y="3059187"/>
          <a:ext cx="6096000" cy="1004093"/>
        </a:xfrm>
        <a:prstGeom prst="rect">
          <a:avLst/>
        </a:prstGeom>
        <a:solidFill>
          <a:srgbClr val="DB2B6B"/>
        </a:soli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latin typeface="Georgia"/>
              <a:cs typeface="Georgia"/>
            </a:rPr>
            <a:t>Turn Vision Into Goals</a:t>
          </a:r>
          <a:endParaRPr lang="en-US" sz="2800" kern="1200" dirty="0">
            <a:latin typeface="Georgia"/>
            <a:cs typeface="Georgia"/>
          </a:endParaRPr>
        </a:p>
      </dsp:txBody>
      <dsp:txXfrm>
        <a:off x="0" y="3059187"/>
        <a:ext cx="6096000" cy="542210"/>
      </dsp:txXfrm>
    </dsp:sp>
    <dsp:sp modelId="{46014740-8912-AB45-AE18-BF97AF15B4F8}">
      <dsp:nvSpPr>
        <dsp:cNvPr id="0" name=""/>
        <dsp:cNvSpPr/>
      </dsp:nvSpPr>
      <dsp:spPr>
        <a:xfrm>
          <a:off x="0" y="3581316"/>
          <a:ext cx="6096000" cy="461883"/>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Georgia"/>
              <a:cs typeface="Georgia"/>
            </a:rPr>
            <a:t>This is what your plan is based on</a:t>
          </a:r>
          <a:endParaRPr lang="en-US" sz="2400" kern="1200" dirty="0">
            <a:latin typeface="Georgia"/>
            <a:cs typeface="Georgia"/>
          </a:endParaRPr>
        </a:p>
      </dsp:txBody>
      <dsp:txXfrm>
        <a:off x="0" y="3581316"/>
        <a:ext cx="6096000" cy="461883"/>
      </dsp:txXfrm>
    </dsp:sp>
    <dsp:sp modelId="{6281E05A-0FA2-BF45-B209-163959749C81}">
      <dsp:nvSpPr>
        <dsp:cNvPr id="0" name=""/>
        <dsp:cNvSpPr/>
      </dsp:nvSpPr>
      <dsp:spPr>
        <a:xfrm rot="10800000">
          <a:off x="0" y="1529953"/>
          <a:ext cx="6096000" cy="1544296"/>
        </a:xfrm>
        <a:prstGeom prst="upArrowCallout">
          <a:avLst/>
        </a:prstGeom>
        <a:solidFill>
          <a:srgbClr val="F28709"/>
        </a:soli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smtClean="0">
              <a:latin typeface="Georgia"/>
              <a:cs typeface="Georgia"/>
            </a:rPr>
            <a:t>Position-Specific Vision</a:t>
          </a:r>
          <a:endParaRPr lang="en-US" sz="2800" kern="1200" dirty="0">
            <a:latin typeface="Georgia"/>
            <a:cs typeface="Georgia"/>
          </a:endParaRPr>
        </a:p>
      </dsp:txBody>
      <dsp:txXfrm rot="-10800000">
        <a:off x="0" y="1529953"/>
        <a:ext cx="6096000" cy="542047"/>
      </dsp:txXfrm>
    </dsp:sp>
    <dsp:sp modelId="{C5CF6BA0-1DBC-7B4F-8F81-A1C36228C5D7}">
      <dsp:nvSpPr>
        <dsp:cNvPr id="0" name=""/>
        <dsp:cNvSpPr/>
      </dsp:nvSpPr>
      <dsp:spPr>
        <a:xfrm>
          <a:off x="0" y="2072001"/>
          <a:ext cx="6096000" cy="461744"/>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smtClean="0">
              <a:latin typeface="Georgia"/>
              <a:cs typeface="Georgia"/>
            </a:rPr>
            <a:t>Let each member lead</a:t>
          </a:r>
          <a:endParaRPr lang="en-US" sz="2400" kern="1200" dirty="0">
            <a:latin typeface="Georgia"/>
            <a:cs typeface="Georgia"/>
          </a:endParaRPr>
        </a:p>
      </dsp:txBody>
      <dsp:txXfrm>
        <a:off x="0" y="2072001"/>
        <a:ext cx="6096000" cy="461744"/>
      </dsp:txXfrm>
    </dsp:sp>
    <dsp:sp modelId="{DAFA73C2-702E-7E45-BD2F-F5BD867CBC1E}">
      <dsp:nvSpPr>
        <dsp:cNvPr id="0" name=""/>
        <dsp:cNvSpPr/>
      </dsp:nvSpPr>
      <dsp:spPr>
        <a:xfrm rot="10800000">
          <a:off x="0" y="718"/>
          <a:ext cx="6096000" cy="1544296"/>
        </a:xfrm>
        <a:prstGeom prst="upArrowCallout">
          <a:avLst/>
        </a:prstGeom>
        <a:solidFill>
          <a:srgbClr val="0C60AF"/>
        </a:soli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latin typeface="Georgia"/>
              <a:cs typeface="Georgia"/>
            </a:rPr>
            <a:t>Overall </a:t>
          </a:r>
          <a:r>
            <a:rPr lang="en-US" sz="2800" kern="1200" dirty="0" smtClean="0">
              <a:latin typeface="Georgia"/>
              <a:cs typeface="Georgia"/>
            </a:rPr>
            <a:t>Event </a:t>
          </a:r>
          <a:r>
            <a:rPr lang="en-US" sz="2800" kern="1200" dirty="0" smtClean="0">
              <a:latin typeface="Georgia"/>
              <a:cs typeface="Georgia"/>
            </a:rPr>
            <a:t>Vision</a:t>
          </a:r>
          <a:endParaRPr lang="en-US" sz="2800" kern="1200" dirty="0">
            <a:latin typeface="Georgia"/>
            <a:cs typeface="Georgia"/>
          </a:endParaRPr>
        </a:p>
      </dsp:txBody>
      <dsp:txXfrm rot="-10800000">
        <a:off x="0" y="718"/>
        <a:ext cx="6096000" cy="542047"/>
      </dsp:txXfrm>
    </dsp:sp>
    <dsp:sp modelId="{C584B389-6AA6-4649-9691-EEE17539C657}">
      <dsp:nvSpPr>
        <dsp:cNvPr id="0" name=""/>
        <dsp:cNvSpPr/>
      </dsp:nvSpPr>
      <dsp:spPr>
        <a:xfrm>
          <a:off x="0" y="542766"/>
          <a:ext cx="6096000" cy="461744"/>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Georgia"/>
              <a:cs typeface="Georgia"/>
            </a:rPr>
            <a:t>Craft as a </a:t>
          </a:r>
          <a:r>
            <a:rPr lang="en-US" sz="2400" kern="1200" dirty="0" smtClean="0">
              <a:latin typeface="Georgia"/>
              <a:cs typeface="Georgia"/>
            </a:rPr>
            <a:t>committee</a:t>
          </a:r>
          <a:endParaRPr lang="en-US" sz="2400" kern="1200" dirty="0">
            <a:latin typeface="Georgia"/>
            <a:cs typeface="Georgia"/>
          </a:endParaRPr>
        </a:p>
      </dsp:txBody>
      <dsp:txXfrm>
        <a:off x="0" y="542766"/>
        <a:ext cx="6096000" cy="4617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778FD-162E-CD4E-8D08-8DB45D53932B}">
      <dsp:nvSpPr>
        <dsp:cNvPr id="0" name=""/>
        <dsp:cNvSpPr/>
      </dsp:nvSpPr>
      <dsp:spPr>
        <a:xfrm>
          <a:off x="2203" y="1495048"/>
          <a:ext cx="2684759" cy="1073903"/>
        </a:xfrm>
        <a:prstGeom prst="chevron">
          <a:avLst/>
        </a:prstGeom>
        <a:solidFill>
          <a:srgbClr val="0C60AF"/>
        </a:soli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en-US" sz="3100" kern="1200" dirty="0" smtClean="0"/>
            <a:t>Goals</a:t>
          </a:r>
          <a:endParaRPr lang="en-US" sz="3100" kern="1200" dirty="0"/>
        </a:p>
      </dsp:txBody>
      <dsp:txXfrm>
        <a:off x="539155" y="1495048"/>
        <a:ext cx="1610856" cy="1073903"/>
      </dsp:txXfrm>
    </dsp:sp>
    <dsp:sp modelId="{935C5027-EA01-0A4D-BF43-E5784A36DDB3}">
      <dsp:nvSpPr>
        <dsp:cNvPr id="0" name=""/>
        <dsp:cNvSpPr/>
      </dsp:nvSpPr>
      <dsp:spPr>
        <a:xfrm>
          <a:off x="2418487" y="1495048"/>
          <a:ext cx="2684759" cy="1073903"/>
        </a:xfrm>
        <a:prstGeom prst="chevron">
          <a:avLst/>
        </a:prstGeom>
        <a:solidFill>
          <a:srgbClr val="0DA8ED"/>
        </a:soli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en-US" sz="3100" kern="1200" dirty="0" smtClean="0"/>
            <a:t>Tasks</a:t>
          </a:r>
          <a:endParaRPr lang="en-US" sz="3100" kern="1200" dirty="0"/>
        </a:p>
      </dsp:txBody>
      <dsp:txXfrm>
        <a:off x="2955439" y="1495048"/>
        <a:ext cx="1610856" cy="1073903"/>
      </dsp:txXfrm>
    </dsp:sp>
    <dsp:sp modelId="{2C953902-9F7B-C44E-BC63-2FFAECCFB4E3}">
      <dsp:nvSpPr>
        <dsp:cNvPr id="0" name=""/>
        <dsp:cNvSpPr/>
      </dsp:nvSpPr>
      <dsp:spPr>
        <a:xfrm>
          <a:off x="4834770" y="1495048"/>
          <a:ext cx="2684759" cy="1073903"/>
        </a:xfrm>
        <a:prstGeom prst="chevron">
          <a:avLst/>
        </a:prstGeom>
        <a:solidFill>
          <a:srgbClr val="F28709"/>
        </a:soli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en-US" sz="3100" kern="1200" dirty="0" smtClean="0"/>
            <a:t>Timeline</a:t>
          </a:r>
          <a:endParaRPr lang="en-US" sz="3100" kern="1200" dirty="0"/>
        </a:p>
      </dsp:txBody>
      <dsp:txXfrm>
        <a:off x="5371722" y="1495048"/>
        <a:ext cx="1610856" cy="10739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98F9E4-0B7E-284B-8F53-C8B152A6AF28}" type="datetimeFigureOut">
              <a:rPr lang="en-US" smtClean="0"/>
              <a:t>4/7/16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CFB5D3-9A11-9646-B1FB-CF8D87332F29}" type="slidenum">
              <a:rPr lang="en-US" smtClean="0"/>
              <a:t>‹#›</a:t>
            </a:fld>
            <a:endParaRPr lang="en-US"/>
          </a:p>
        </p:txBody>
      </p:sp>
    </p:spTree>
    <p:extLst>
      <p:ext uri="{BB962C8B-B14F-4D97-AF65-F5344CB8AC3E}">
        <p14:creationId xmlns:p14="http://schemas.microsoft.com/office/powerpoint/2010/main" val="24197381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from the perspective</a:t>
            </a:r>
            <a:r>
              <a:rPr lang="en-US" baseline="0" dirty="0" smtClean="0"/>
              <a:t> of </a:t>
            </a:r>
            <a:r>
              <a:rPr lang="en-US" i="1" baseline="0" dirty="0" smtClean="0"/>
              <a:t>leading</a:t>
            </a:r>
            <a:r>
              <a:rPr lang="en-US" i="0" baseline="0" dirty="0" smtClean="0"/>
              <a:t> an event-planning committee, but it’s just as important for anyone </a:t>
            </a:r>
            <a:r>
              <a:rPr lang="en-US" i="1" baseline="0" dirty="0" smtClean="0"/>
              <a:t>on</a:t>
            </a:r>
            <a:r>
              <a:rPr lang="en-US" i="0" baseline="0" dirty="0" smtClean="0"/>
              <a:t> an event-planning committee.</a:t>
            </a:r>
            <a:endParaRPr lang="en-US" dirty="0"/>
          </a:p>
        </p:txBody>
      </p:sp>
      <p:sp>
        <p:nvSpPr>
          <p:cNvPr id="4" name="Slide Number Placeholder 3"/>
          <p:cNvSpPr>
            <a:spLocks noGrp="1"/>
          </p:cNvSpPr>
          <p:nvPr>
            <p:ph type="sldNum" sz="quarter" idx="10"/>
          </p:nvPr>
        </p:nvSpPr>
        <p:spPr/>
        <p:txBody>
          <a:bodyPr/>
          <a:lstStyle/>
          <a:p>
            <a:fld id="{34CFB5D3-9A11-9646-B1FB-CF8D87332F29}" type="slidenum">
              <a:rPr lang="en-US" smtClean="0"/>
              <a:t>4</a:t>
            </a:fld>
            <a:endParaRPr lang="en-US"/>
          </a:p>
        </p:txBody>
      </p:sp>
    </p:spTree>
    <p:extLst>
      <p:ext uri="{BB962C8B-B14F-4D97-AF65-F5344CB8AC3E}">
        <p14:creationId xmlns:p14="http://schemas.microsoft.com/office/powerpoint/2010/main" val="1724562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recommend having a retreat</a:t>
            </a:r>
            <a:r>
              <a:rPr lang="en-US" baseline="0" dirty="0" smtClean="0"/>
              <a:t> or some long first meeting as a committee.</a:t>
            </a:r>
            <a:endParaRPr lang="en-US" dirty="0"/>
          </a:p>
        </p:txBody>
      </p:sp>
      <p:sp>
        <p:nvSpPr>
          <p:cNvPr id="4" name="Slide Number Placeholder 3"/>
          <p:cNvSpPr>
            <a:spLocks noGrp="1"/>
          </p:cNvSpPr>
          <p:nvPr>
            <p:ph type="sldNum" sz="quarter" idx="10"/>
          </p:nvPr>
        </p:nvSpPr>
        <p:spPr/>
        <p:txBody>
          <a:bodyPr/>
          <a:lstStyle/>
          <a:p>
            <a:fld id="{34CFB5D3-9A11-9646-B1FB-CF8D87332F29}" type="slidenum">
              <a:rPr lang="en-US" smtClean="0"/>
              <a:t>18</a:t>
            </a:fld>
            <a:endParaRPr lang="en-US"/>
          </a:p>
        </p:txBody>
      </p:sp>
    </p:spTree>
    <p:extLst>
      <p:ext uri="{BB962C8B-B14F-4D97-AF65-F5344CB8AC3E}">
        <p14:creationId xmlns:p14="http://schemas.microsoft.com/office/powerpoint/2010/main" val="3828297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one</a:t>
            </a:r>
            <a:r>
              <a:rPr lang="en-US" baseline="0" dirty="0" smtClean="0"/>
              <a:t> of the easiest steps but arguably the most important. Before you get a team together, before you start actually planning the event, you have to figure out a few things:</a:t>
            </a:r>
          </a:p>
          <a:p>
            <a:pPr marL="228600" indent="-228600">
              <a:buFont typeface="+mj-lt"/>
              <a:buAutoNum type="arabicPeriod"/>
            </a:pPr>
            <a:r>
              <a:rPr lang="en-US" baseline="0" dirty="0" smtClean="0"/>
              <a:t>What do </a:t>
            </a:r>
            <a:r>
              <a:rPr lang="en-US" i="1" baseline="0" dirty="0" smtClean="0"/>
              <a:t>you</a:t>
            </a:r>
            <a:r>
              <a:rPr lang="en-US" i="0" baseline="0" dirty="0" smtClean="0"/>
              <a:t> want this event to look like? Keep in mind that your vision for the event might not be your </a:t>
            </a:r>
            <a:r>
              <a:rPr lang="en-US" i="1" baseline="0" dirty="0" smtClean="0"/>
              <a:t>team’s</a:t>
            </a:r>
            <a:r>
              <a:rPr lang="en-US" i="0" baseline="0" dirty="0" smtClean="0"/>
              <a:t> vision, so it might look completely different than you expect. But it’s very important to have a vision in mind so that you can help them team be creative and move forward.</a:t>
            </a:r>
          </a:p>
          <a:p>
            <a:pPr marL="228600" indent="-228600">
              <a:buFont typeface="+mj-lt"/>
              <a:buAutoNum type="arabicPeriod"/>
            </a:pPr>
            <a:r>
              <a:rPr lang="en-US" i="0" baseline="0" dirty="0" smtClean="0"/>
              <a:t>What tasks do you anticipate need to be done? What are the important deadlines?</a:t>
            </a:r>
          </a:p>
          <a:p>
            <a:pPr marL="228600" indent="-228600">
              <a:buFont typeface="+mj-lt"/>
              <a:buAutoNum type="arabicPeriod"/>
            </a:pPr>
            <a:r>
              <a:rPr lang="en-US" i="0" baseline="0" dirty="0" smtClean="0"/>
              <a:t>How are you going to get things done? And by this I mean how many committee meetings are you going to have? Are you going to have an initial brainstorming session? Are you going to have a retreat? How are you going to keep yourself from micromanaging? All of these things are important to think about, and you need think about them before you even start meeting with your committee. And if you’re </a:t>
            </a:r>
            <a:r>
              <a:rPr lang="en-US" i="1" baseline="0" dirty="0" smtClean="0"/>
              <a:t>on</a:t>
            </a:r>
            <a:r>
              <a:rPr lang="en-US" i="0" baseline="0" dirty="0" smtClean="0"/>
              <a:t> a committee (even if you’re not leading one), you should think about these things too. </a:t>
            </a:r>
            <a:endParaRPr lang="en-US" baseline="0" dirty="0" smtClean="0"/>
          </a:p>
        </p:txBody>
      </p:sp>
      <p:sp>
        <p:nvSpPr>
          <p:cNvPr id="4" name="Slide Number Placeholder 3"/>
          <p:cNvSpPr>
            <a:spLocks noGrp="1"/>
          </p:cNvSpPr>
          <p:nvPr>
            <p:ph type="sldNum" sz="quarter" idx="10"/>
          </p:nvPr>
        </p:nvSpPr>
        <p:spPr/>
        <p:txBody>
          <a:bodyPr/>
          <a:lstStyle/>
          <a:p>
            <a:fld id="{34CFB5D3-9A11-9646-B1FB-CF8D87332F29}" type="slidenum">
              <a:rPr lang="en-US" smtClean="0"/>
              <a:t>6</a:t>
            </a:fld>
            <a:endParaRPr lang="en-US"/>
          </a:p>
        </p:txBody>
      </p:sp>
    </p:spTree>
    <p:extLst>
      <p:ext uri="{BB962C8B-B14F-4D97-AF65-F5344CB8AC3E}">
        <p14:creationId xmlns:p14="http://schemas.microsoft.com/office/powerpoint/2010/main" val="4099405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one</a:t>
            </a:r>
            <a:r>
              <a:rPr lang="en-US" baseline="0" dirty="0" smtClean="0"/>
              <a:t> of the easiest steps but arguably the most important. Before you get a team together, before you start actually planning the event, you have to figure out a few things:</a:t>
            </a:r>
          </a:p>
          <a:p>
            <a:pPr marL="228600" indent="-228600">
              <a:buFont typeface="+mj-lt"/>
              <a:buAutoNum type="arabicPeriod"/>
            </a:pPr>
            <a:r>
              <a:rPr lang="en-US" baseline="0" dirty="0" smtClean="0"/>
              <a:t>What do </a:t>
            </a:r>
            <a:r>
              <a:rPr lang="en-US" i="1" baseline="0" dirty="0" smtClean="0"/>
              <a:t>you</a:t>
            </a:r>
            <a:r>
              <a:rPr lang="en-US" i="0" baseline="0" dirty="0" smtClean="0"/>
              <a:t> want this event to look like? Keep in mind that your vision for the event might not be your </a:t>
            </a:r>
            <a:r>
              <a:rPr lang="en-US" i="1" baseline="0" dirty="0" smtClean="0"/>
              <a:t>team’s</a:t>
            </a:r>
            <a:r>
              <a:rPr lang="en-US" i="0" baseline="0" dirty="0" smtClean="0"/>
              <a:t> vision, so it might look completely different than you expect. But it’s very important to have a vision in mind so that you can help them team be creative and move forward.</a:t>
            </a:r>
          </a:p>
          <a:p>
            <a:pPr marL="228600" indent="-228600">
              <a:buFont typeface="+mj-lt"/>
              <a:buAutoNum type="arabicPeriod"/>
            </a:pPr>
            <a:r>
              <a:rPr lang="en-US" i="0" baseline="0" dirty="0" smtClean="0"/>
              <a:t>What tasks do you anticipate need to be done? </a:t>
            </a:r>
          </a:p>
          <a:p>
            <a:pPr marL="228600" indent="-228600">
              <a:buFont typeface="+mj-lt"/>
              <a:buAutoNum type="arabicPeriod"/>
            </a:pPr>
            <a:r>
              <a:rPr lang="en-US" i="0" baseline="0" dirty="0" smtClean="0"/>
              <a:t>What are the important deadlines?</a:t>
            </a:r>
          </a:p>
          <a:p>
            <a:pPr marL="228600" indent="-228600">
              <a:buFont typeface="+mj-lt"/>
              <a:buAutoNum type="arabicPeriod"/>
            </a:pPr>
            <a:r>
              <a:rPr lang="en-US" i="0" baseline="0" dirty="0" smtClean="0"/>
              <a:t>How are you going to get things done? And by this I mean how many committee meetings are you going to have? Are you going to have an initial brainstorming session? Are you going to have a retreat? How are you going to keep yourself from micromanaging? All of these things are important to think about, and you need think about them before you even start meeting with your committee. And if you’re </a:t>
            </a:r>
            <a:r>
              <a:rPr lang="en-US" i="1" baseline="0" dirty="0" smtClean="0"/>
              <a:t>on</a:t>
            </a:r>
            <a:r>
              <a:rPr lang="en-US" i="0" baseline="0" dirty="0" smtClean="0"/>
              <a:t> a committee (even if you’re not leading one), you should think about these things too. </a:t>
            </a:r>
            <a:endParaRPr lang="en-US" baseline="0" dirty="0" smtClean="0"/>
          </a:p>
        </p:txBody>
      </p:sp>
      <p:sp>
        <p:nvSpPr>
          <p:cNvPr id="4" name="Slide Number Placeholder 3"/>
          <p:cNvSpPr>
            <a:spLocks noGrp="1"/>
          </p:cNvSpPr>
          <p:nvPr>
            <p:ph type="sldNum" sz="quarter" idx="10"/>
          </p:nvPr>
        </p:nvSpPr>
        <p:spPr/>
        <p:txBody>
          <a:bodyPr/>
          <a:lstStyle/>
          <a:p>
            <a:fld id="{34CFB5D3-9A11-9646-B1FB-CF8D87332F29}" type="slidenum">
              <a:rPr lang="en-US" smtClean="0"/>
              <a:t>7</a:t>
            </a:fld>
            <a:endParaRPr lang="en-US"/>
          </a:p>
        </p:txBody>
      </p:sp>
    </p:spTree>
    <p:extLst>
      <p:ext uri="{BB962C8B-B14F-4D97-AF65-F5344CB8AC3E}">
        <p14:creationId xmlns:p14="http://schemas.microsoft.com/office/powerpoint/2010/main" val="4099405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from the perspective</a:t>
            </a:r>
            <a:r>
              <a:rPr lang="en-US" baseline="0" dirty="0" smtClean="0"/>
              <a:t> of </a:t>
            </a:r>
            <a:r>
              <a:rPr lang="en-US" i="1" baseline="0" dirty="0" smtClean="0"/>
              <a:t>leading</a:t>
            </a:r>
            <a:r>
              <a:rPr lang="en-US" i="0" baseline="0" dirty="0" smtClean="0"/>
              <a:t> an event-planning committee, but it’s just as important for anyone </a:t>
            </a:r>
            <a:r>
              <a:rPr lang="en-US" i="1" baseline="0" dirty="0" smtClean="0"/>
              <a:t>on</a:t>
            </a:r>
            <a:r>
              <a:rPr lang="en-US" i="0" baseline="0" dirty="0" smtClean="0"/>
              <a:t> an event-planning committee.</a:t>
            </a:r>
            <a:endParaRPr lang="en-US" dirty="0"/>
          </a:p>
        </p:txBody>
      </p:sp>
      <p:sp>
        <p:nvSpPr>
          <p:cNvPr id="4" name="Slide Number Placeholder 3"/>
          <p:cNvSpPr>
            <a:spLocks noGrp="1"/>
          </p:cNvSpPr>
          <p:nvPr>
            <p:ph type="sldNum" sz="quarter" idx="10"/>
          </p:nvPr>
        </p:nvSpPr>
        <p:spPr/>
        <p:txBody>
          <a:bodyPr/>
          <a:lstStyle/>
          <a:p>
            <a:fld id="{34CFB5D3-9A11-9646-B1FB-CF8D87332F29}" type="slidenum">
              <a:rPr lang="en-US" smtClean="0"/>
              <a:t>8</a:t>
            </a:fld>
            <a:endParaRPr lang="en-US"/>
          </a:p>
        </p:txBody>
      </p:sp>
    </p:spTree>
    <p:extLst>
      <p:ext uri="{BB962C8B-B14F-4D97-AF65-F5344CB8AC3E}">
        <p14:creationId xmlns:p14="http://schemas.microsoft.com/office/powerpoint/2010/main" val="1724562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4CFB5D3-9A11-9646-B1FB-CF8D87332F29}" type="slidenum">
              <a:rPr lang="en-US" smtClean="0"/>
              <a:t>11</a:t>
            </a:fld>
            <a:endParaRPr lang="en-US"/>
          </a:p>
        </p:txBody>
      </p:sp>
    </p:spTree>
    <p:extLst>
      <p:ext uri="{BB962C8B-B14F-4D97-AF65-F5344CB8AC3E}">
        <p14:creationId xmlns:p14="http://schemas.microsoft.com/office/powerpoint/2010/main" val="4099405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4CFB5D3-9A11-9646-B1FB-CF8D87332F29}" type="slidenum">
              <a:rPr lang="en-US" smtClean="0"/>
              <a:t>12</a:t>
            </a:fld>
            <a:endParaRPr lang="en-US"/>
          </a:p>
        </p:txBody>
      </p:sp>
    </p:spTree>
    <p:extLst>
      <p:ext uri="{BB962C8B-B14F-4D97-AF65-F5344CB8AC3E}">
        <p14:creationId xmlns:p14="http://schemas.microsoft.com/office/powerpoint/2010/main" val="4099405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4CFB5D3-9A11-9646-B1FB-CF8D87332F29}" type="slidenum">
              <a:rPr lang="en-US" smtClean="0"/>
              <a:t>13</a:t>
            </a:fld>
            <a:endParaRPr lang="en-US"/>
          </a:p>
        </p:txBody>
      </p:sp>
    </p:spTree>
    <p:extLst>
      <p:ext uri="{BB962C8B-B14F-4D97-AF65-F5344CB8AC3E}">
        <p14:creationId xmlns:p14="http://schemas.microsoft.com/office/powerpoint/2010/main" val="4099405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4CFB5D3-9A11-9646-B1FB-CF8D87332F29}" type="slidenum">
              <a:rPr lang="en-US" smtClean="0"/>
              <a:t>14</a:t>
            </a:fld>
            <a:endParaRPr lang="en-US"/>
          </a:p>
        </p:txBody>
      </p:sp>
    </p:spTree>
    <p:extLst>
      <p:ext uri="{BB962C8B-B14F-4D97-AF65-F5344CB8AC3E}">
        <p14:creationId xmlns:p14="http://schemas.microsoft.com/office/powerpoint/2010/main" val="4099405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4CFB5D3-9A11-9646-B1FB-CF8D87332F29}" type="slidenum">
              <a:rPr lang="en-US" smtClean="0"/>
              <a:t>15</a:t>
            </a:fld>
            <a:endParaRPr lang="en-US"/>
          </a:p>
        </p:txBody>
      </p:sp>
    </p:spTree>
    <p:extLst>
      <p:ext uri="{BB962C8B-B14F-4D97-AF65-F5344CB8AC3E}">
        <p14:creationId xmlns:p14="http://schemas.microsoft.com/office/powerpoint/2010/main" val="4099405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1435100"/>
          </a:xfrm>
          <a:prstGeom prst="rect">
            <a:avLst/>
          </a:prstGeom>
          <a:solidFill>
            <a:srgbClr val="DB2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Rotaract_RGB-E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 y="6229052"/>
            <a:ext cx="1324058" cy="43844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4/7/16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4/7/16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solidFill>
            <a:srgbClr val="DB2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Rotaract_RGB-E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 y="6229052"/>
            <a:ext cx="1324058" cy="43844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4/7/16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4/7/16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4/7/16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4/7/16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4/7/16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4/7/16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4/7/16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4/7/16</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5.xml"/><Relationship Id="rId5" Type="http://schemas.openxmlformats.org/officeDocument/2006/relationships/image" Target="../media/image3.png"/><Relationship Id="rId1" Type="http://schemas.microsoft.com/office/2007/relationships/media" Target="../media/media1.mp4"/><Relationship Id="rId2" Type="http://schemas.openxmlformats.org/officeDocument/2006/relationships/video" Target="../media/media1.mp4"/></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7.xml"/><Relationship Id="rId5" Type="http://schemas.openxmlformats.org/officeDocument/2006/relationships/image" Target="../media/image3.png"/><Relationship Id="rId1" Type="http://schemas.microsoft.com/office/2007/relationships/media" Target="../media/media2.mp4"/><Relationship Id="rId2" Type="http://schemas.openxmlformats.org/officeDocument/2006/relationships/video" Target="../media/media2.mp4"/></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1.xml"/><Relationship Id="rId2" Type="http://schemas.openxmlformats.org/officeDocument/2006/relationships/diagramData" Target="../diagrams/data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81479" y="41871"/>
            <a:ext cx="7521734" cy="25122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b="0" kern="1200" cap="all">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en-US" sz="4400" cap="none" dirty="0" smtClean="0">
                <a:solidFill>
                  <a:schemeClr val="bg1"/>
                </a:solidFill>
                <a:latin typeface="Frutiger LT Std 67 Bold Cn"/>
                <a:cs typeface="Frutiger LT Std 67 Bold Cn"/>
              </a:rPr>
              <a:t>Transforming Your Event</a:t>
            </a:r>
          </a:p>
          <a:p>
            <a:pPr algn="ctr">
              <a:lnSpc>
                <a:spcPct val="150000"/>
              </a:lnSpc>
            </a:pPr>
            <a:r>
              <a:rPr lang="en-US" sz="4400" cap="none" dirty="0" smtClean="0">
                <a:solidFill>
                  <a:schemeClr val="bg1"/>
                </a:solidFill>
                <a:latin typeface="Frutiger LT Std 67 Bold Cn"/>
                <a:cs typeface="Frutiger LT Std 67 Bold Cn"/>
              </a:rPr>
              <a:t>Planning Process</a:t>
            </a:r>
            <a:endParaRPr lang="en-US" sz="4400" cap="none" dirty="0">
              <a:solidFill>
                <a:schemeClr val="bg1"/>
              </a:solidFill>
              <a:latin typeface="Frutiger LT Std 67 Bold Cn"/>
              <a:cs typeface="Frutiger LT Std 67 Bold Cn"/>
            </a:endParaRPr>
          </a:p>
        </p:txBody>
      </p:sp>
      <p:cxnSp>
        <p:nvCxnSpPr>
          <p:cNvPr id="6" name="Straight Connector 5"/>
          <p:cNvCxnSpPr/>
          <p:nvPr/>
        </p:nvCxnSpPr>
        <p:spPr>
          <a:xfrm>
            <a:off x="1925788" y="1702715"/>
            <a:ext cx="5274981"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itle 1"/>
          <p:cNvSpPr txBox="1">
            <a:spLocks/>
          </p:cNvSpPr>
          <p:nvPr/>
        </p:nvSpPr>
        <p:spPr>
          <a:xfrm>
            <a:off x="762000" y="4079691"/>
            <a:ext cx="7543800" cy="721448"/>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b="0" kern="1200" cap="all">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cap="none" dirty="0" smtClean="0">
                <a:latin typeface="Frutiger LT Std 67 Bold Cn"/>
                <a:cs typeface="Frutiger LT Std 67 Bold Cn"/>
              </a:rPr>
              <a:t>With David Postic</a:t>
            </a:r>
            <a:endParaRPr lang="en-US" sz="3200" cap="none" dirty="0">
              <a:latin typeface="Frutiger LT Std 67 Bold Cn"/>
              <a:cs typeface="Frutiger LT Std 67 Bold Cn"/>
            </a:endParaRPr>
          </a:p>
        </p:txBody>
      </p:sp>
    </p:spTree>
    <p:extLst>
      <p:ext uri="{BB962C8B-B14F-4D97-AF65-F5344CB8AC3E}">
        <p14:creationId xmlns:p14="http://schemas.microsoft.com/office/powerpoint/2010/main" val="39542868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DB2B6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535048" y="1705782"/>
            <a:ext cx="6056460" cy="1908215"/>
          </a:xfrm>
          <a:prstGeom prst="rect">
            <a:avLst/>
          </a:prstGeom>
          <a:noFill/>
        </p:spPr>
        <p:txBody>
          <a:bodyPr wrap="square" rtlCol="0">
            <a:spAutoFit/>
          </a:bodyPr>
          <a:lstStyle/>
          <a:p>
            <a:pPr algn="ctr"/>
            <a:r>
              <a:rPr lang="en-US" sz="5900" dirty="0" smtClean="0">
                <a:solidFill>
                  <a:srgbClr val="FFFFFF"/>
                </a:solidFill>
                <a:latin typeface="Frutiger LT Std 67 Bold Cn"/>
                <a:cs typeface="Frutiger LT Std 67 Bold Cn"/>
              </a:rPr>
              <a:t>STEP TWO:</a:t>
            </a:r>
          </a:p>
          <a:p>
            <a:pPr algn="ctr"/>
            <a:r>
              <a:rPr lang="en-US" sz="5900" dirty="0" smtClean="0">
                <a:solidFill>
                  <a:srgbClr val="FFFFFF"/>
                </a:solidFill>
                <a:latin typeface="Frutiger LT Std 67 Bold Cn"/>
                <a:cs typeface="Frutiger LT Std 67 Bold Cn"/>
              </a:rPr>
              <a:t>BUILD A TEAM</a:t>
            </a:r>
            <a:endParaRPr lang="en-US" sz="5900" dirty="0">
              <a:solidFill>
                <a:srgbClr val="FFFFFF"/>
              </a:solidFill>
              <a:latin typeface="Frutiger LT Std 67 Bold Cn"/>
              <a:cs typeface="Frutiger LT Std 67 Bold Cn"/>
            </a:endParaRPr>
          </a:p>
        </p:txBody>
      </p:sp>
    </p:spTree>
    <p:extLst>
      <p:ext uri="{BB962C8B-B14F-4D97-AF65-F5344CB8AC3E}">
        <p14:creationId xmlns:p14="http://schemas.microsoft.com/office/powerpoint/2010/main" val="33968083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5434" y="41871"/>
            <a:ext cx="7521734" cy="110258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smtClean="0">
                <a:solidFill>
                  <a:schemeClr val="bg1"/>
                </a:solidFill>
                <a:latin typeface="Frutiger LT Std 67 Bold Cn"/>
                <a:cs typeface="Frutiger LT Std 67 Bold Cn"/>
              </a:rPr>
              <a:t>BUILD A TEAM</a:t>
            </a:r>
            <a:endParaRPr lang="en-US" sz="4400" dirty="0">
              <a:solidFill>
                <a:schemeClr val="bg1"/>
              </a:solidFill>
              <a:latin typeface="Frutiger LT Std 67 Bold Cn"/>
              <a:cs typeface="Frutiger LT Std 67 Bold Cn"/>
            </a:endParaRPr>
          </a:p>
        </p:txBody>
      </p:sp>
      <p:sp>
        <p:nvSpPr>
          <p:cNvPr id="5" name="Title 1"/>
          <p:cNvSpPr txBox="1">
            <a:spLocks/>
          </p:cNvSpPr>
          <p:nvPr/>
        </p:nvSpPr>
        <p:spPr>
          <a:xfrm>
            <a:off x="914400" y="2037686"/>
            <a:ext cx="7179488" cy="396371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6000" dirty="0">
              <a:latin typeface="Frutiger LT Std 67 Bold Cn"/>
              <a:cs typeface="Frutiger LT Std 67 Bold Cn"/>
            </a:endParaRPr>
          </a:p>
        </p:txBody>
      </p:sp>
      <p:sp>
        <p:nvSpPr>
          <p:cNvPr id="7" name="Title 1"/>
          <p:cNvSpPr txBox="1">
            <a:spLocks/>
          </p:cNvSpPr>
          <p:nvPr/>
        </p:nvSpPr>
        <p:spPr>
          <a:xfrm>
            <a:off x="941205" y="2036558"/>
            <a:ext cx="7179488" cy="3964845"/>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6000" dirty="0">
              <a:latin typeface="Frutiger LT Std 67 Bold Cn"/>
              <a:cs typeface="Frutiger LT Std 67 Bold Cn"/>
            </a:endParaRPr>
          </a:p>
        </p:txBody>
      </p:sp>
      <p:pic>
        <p:nvPicPr>
          <p:cNvPr id="6" name="Saturday Night Live - Meeting.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08000" y="381000"/>
            <a:ext cx="8128000" cy="6096000"/>
          </a:xfrm>
          <a:prstGeom prst="rect">
            <a:avLst/>
          </a:prstGeom>
        </p:spPr>
      </p:pic>
    </p:spTree>
    <p:extLst>
      <p:ext uri="{BB962C8B-B14F-4D97-AF65-F5344CB8AC3E}">
        <p14:creationId xmlns:p14="http://schemas.microsoft.com/office/powerpoint/2010/main" val="7099135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04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5434" y="41871"/>
            <a:ext cx="7521734" cy="110258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smtClean="0">
                <a:solidFill>
                  <a:schemeClr val="bg1"/>
                </a:solidFill>
                <a:latin typeface="Frutiger LT Std 67 Bold Cn"/>
                <a:cs typeface="Frutiger LT Std 67 Bold Cn"/>
              </a:rPr>
              <a:t>WHAT DO YOU NEED?</a:t>
            </a:r>
            <a:endParaRPr lang="en-US" sz="4400" dirty="0">
              <a:solidFill>
                <a:schemeClr val="bg1"/>
              </a:solidFill>
              <a:latin typeface="Frutiger LT Std 67 Bold Cn"/>
              <a:cs typeface="Frutiger LT Std 67 Bold Cn"/>
            </a:endParaRPr>
          </a:p>
        </p:txBody>
      </p:sp>
      <p:sp>
        <p:nvSpPr>
          <p:cNvPr id="5" name="Title 1"/>
          <p:cNvSpPr txBox="1">
            <a:spLocks/>
          </p:cNvSpPr>
          <p:nvPr/>
        </p:nvSpPr>
        <p:spPr>
          <a:xfrm>
            <a:off x="914400" y="2037686"/>
            <a:ext cx="7179488" cy="396371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6000" dirty="0">
              <a:latin typeface="Frutiger LT Std 67 Bold Cn"/>
              <a:cs typeface="Frutiger LT Std 67 Bold Cn"/>
            </a:endParaRPr>
          </a:p>
        </p:txBody>
      </p:sp>
      <p:sp>
        <p:nvSpPr>
          <p:cNvPr id="7" name="Title 1"/>
          <p:cNvSpPr txBox="1">
            <a:spLocks/>
          </p:cNvSpPr>
          <p:nvPr/>
        </p:nvSpPr>
        <p:spPr>
          <a:xfrm>
            <a:off x="941205" y="2036558"/>
            <a:ext cx="7179488" cy="3964845"/>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6000" dirty="0">
              <a:latin typeface="Frutiger LT Std 67 Bold Cn"/>
              <a:cs typeface="Frutiger LT Std 67 Bold Cn"/>
            </a:endParaRPr>
          </a:p>
        </p:txBody>
      </p:sp>
      <p:graphicFrame>
        <p:nvGraphicFramePr>
          <p:cNvPr id="12" name="Diagram 11"/>
          <p:cNvGraphicFramePr/>
          <p:nvPr>
            <p:extLst>
              <p:ext uri="{D42A27DB-BD31-4B8C-83A1-F6EECF244321}">
                <p14:modId xmlns:p14="http://schemas.microsoft.com/office/powerpoint/2010/main" val="2795751841"/>
              </p:ext>
            </p:extLst>
          </p:nvPr>
        </p:nvGraphicFramePr>
        <p:xfrm>
          <a:off x="1537955" y="177383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59899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DAFA73C2-702E-7E45-BD2F-F5BD867CBC1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graphicEl>
                                              <a:dgm id="{C584B389-6AA6-4649-9691-EEE17539C65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graphicEl>
                                              <a:dgm id="{6281E05A-0FA2-BF45-B209-163959749C81}"/>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graphicEl>
                                              <a:dgm id="{C5CF6BA0-1DBC-7B4F-8F81-A1C36228C5D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graphicEl>
                                              <a:dgm id="{FB0C35C0-C1D7-FC40-A26B-931D41E1C358}"/>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graphicEl>
                                              <a:dgm id="{46014740-8912-AB45-AE18-BF97AF15B4F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5434" y="41871"/>
            <a:ext cx="7521734" cy="110258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smtClean="0">
                <a:solidFill>
                  <a:schemeClr val="bg1"/>
                </a:solidFill>
                <a:latin typeface="Frutiger LT Std 67 Bold Cn"/>
                <a:cs typeface="Frutiger LT Std 67 Bold Cn"/>
              </a:rPr>
              <a:t>WHO DO YOU NEED?</a:t>
            </a:r>
            <a:endParaRPr lang="en-US" sz="4400" dirty="0">
              <a:solidFill>
                <a:schemeClr val="bg1"/>
              </a:solidFill>
              <a:latin typeface="Frutiger LT Std 67 Bold Cn"/>
              <a:cs typeface="Frutiger LT Std 67 Bold Cn"/>
            </a:endParaRPr>
          </a:p>
        </p:txBody>
      </p:sp>
      <p:sp>
        <p:nvSpPr>
          <p:cNvPr id="5" name="Title 1"/>
          <p:cNvSpPr txBox="1">
            <a:spLocks/>
          </p:cNvSpPr>
          <p:nvPr/>
        </p:nvSpPr>
        <p:spPr>
          <a:xfrm>
            <a:off x="914400" y="2037686"/>
            <a:ext cx="7179488" cy="396371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6000" dirty="0">
              <a:latin typeface="Frutiger LT Std 67 Bold Cn"/>
              <a:cs typeface="Frutiger LT Std 67 Bold Cn"/>
            </a:endParaRPr>
          </a:p>
        </p:txBody>
      </p:sp>
      <p:sp>
        <p:nvSpPr>
          <p:cNvPr id="7" name="Title 1"/>
          <p:cNvSpPr txBox="1">
            <a:spLocks/>
          </p:cNvSpPr>
          <p:nvPr/>
        </p:nvSpPr>
        <p:spPr>
          <a:xfrm>
            <a:off x="941205" y="2036558"/>
            <a:ext cx="7179488" cy="3964845"/>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6000" dirty="0">
              <a:latin typeface="Frutiger LT Std 67 Bold Cn"/>
              <a:cs typeface="Frutiger LT Std 67 Bold Cn"/>
            </a:endParaRPr>
          </a:p>
        </p:txBody>
      </p:sp>
      <p:pic>
        <p:nvPicPr>
          <p:cNvPr id="2" name="Dwight Schrute Job Interview.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1072873"/>
            <a:ext cx="9144000" cy="5138737"/>
          </a:xfrm>
          <a:prstGeom prst="rect">
            <a:avLst/>
          </a:prstGeom>
        </p:spPr>
      </p:pic>
    </p:spTree>
    <p:extLst>
      <p:ext uri="{BB962C8B-B14F-4D97-AF65-F5344CB8AC3E}">
        <p14:creationId xmlns:p14="http://schemas.microsoft.com/office/powerpoint/2010/main" val="3289850024"/>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5434" y="41871"/>
            <a:ext cx="7521734" cy="110258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smtClean="0">
                <a:solidFill>
                  <a:schemeClr val="bg1"/>
                </a:solidFill>
                <a:latin typeface="Frutiger LT Std 67 Bold Cn"/>
                <a:cs typeface="Frutiger LT Std 67 Bold Cn"/>
              </a:rPr>
              <a:t>WHO DO YOU NEED?</a:t>
            </a:r>
            <a:endParaRPr lang="en-US" sz="4400" dirty="0">
              <a:solidFill>
                <a:schemeClr val="bg1"/>
              </a:solidFill>
              <a:latin typeface="Frutiger LT Std 67 Bold Cn"/>
              <a:cs typeface="Frutiger LT Std 67 Bold Cn"/>
            </a:endParaRPr>
          </a:p>
        </p:txBody>
      </p:sp>
      <p:sp>
        <p:nvSpPr>
          <p:cNvPr id="5" name="Title 1"/>
          <p:cNvSpPr txBox="1">
            <a:spLocks/>
          </p:cNvSpPr>
          <p:nvPr/>
        </p:nvSpPr>
        <p:spPr>
          <a:xfrm>
            <a:off x="914400" y="2037686"/>
            <a:ext cx="7179488" cy="396371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6000" dirty="0">
              <a:latin typeface="Frutiger LT Std 67 Bold Cn"/>
              <a:cs typeface="Frutiger LT Std 67 Bold Cn"/>
            </a:endParaRPr>
          </a:p>
        </p:txBody>
      </p:sp>
      <p:sp>
        <p:nvSpPr>
          <p:cNvPr id="7" name="Title 1"/>
          <p:cNvSpPr txBox="1">
            <a:spLocks/>
          </p:cNvSpPr>
          <p:nvPr/>
        </p:nvSpPr>
        <p:spPr>
          <a:xfrm>
            <a:off x="941205" y="2036558"/>
            <a:ext cx="7179488" cy="3964845"/>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6000" dirty="0">
              <a:latin typeface="Frutiger LT Std 67 Bold Cn"/>
              <a:cs typeface="Frutiger LT Std 67 Bold Cn"/>
            </a:endParaRPr>
          </a:p>
        </p:txBody>
      </p:sp>
      <p:sp>
        <p:nvSpPr>
          <p:cNvPr id="2" name="TextBox 1"/>
          <p:cNvSpPr txBox="1"/>
          <p:nvPr/>
        </p:nvSpPr>
        <p:spPr>
          <a:xfrm>
            <a:off x="1569785" y="2154605"/>
            <a:ext cx="5979456" cy="1384995"/>
          </a:xfrm>
          <a:prstGeom prst="rect">
            <a:avLst/>
          </a:prstGeom>
          <a:noFill/>
        </p:spPr>
        <p:txBody>
          <a:bodyPr wrap="square" rtlCol="0">
            <a:spAutoFit/>
          </a:bodyPr>
          <a:lstStyle/>
          <a:p>
            <a:r>
              <a:rPr lang="en-US" sz="3600" dirty="0" smtClean="0">
                <a:solidFill>
                  <a:srgbClr val="DB2B6B"/>
                </a:solidFill>
                <a:latin typeface="Frutiger LT Std 67 Bold Cn"/>
                <a:cs typeface="Frutiger LT Std 67 Bold Cn"/>
              </a:rPr>
              <a:t>THINK ABOUT</a:t>
            </a:r>
            <a:r>
              <a:rPr lang="en-US" sz="3600" dirty="0" smtClean="0">
                <a:latin typeface="Frutiger LT Std 67 Bold Cn"/>
                <a:cs typeface="Frutiger LT Std 67 Bold Cn"/>
              </a:rPr>
              <a:t> </a:t>
            </a:r>
            <a:r>
              <a:rPr lang="en-US" sz="2400" dirty="0" smtClean="0">
                <a:latin typeface="Frutiger LT Std 67 Bold Cn"/>
                <a:cs typeface="Frutiger LT Std 67 Bold Cn"/>
              </a:rPr>
              <a:t>who you want to work with, who possesses the skills you need, and who you can train.</a:t>
            </a:r>
            <a:endParaRPr lang="en-US" sz="3200" dirty="0">
              <a:solidFill>
                <a:srgbClr val="DB2B6B"/>
              </a:solidFill>
              <a:latin typeface="Frutiger LT Std 67 Bold Cn"/>
              <a:cs typeface="Frutiger LT Std 67 Bold Cn"/>
            </a:endParaRPr>
          </a:p>
        </p:txBody>
      </p:sp>
      <p:sp>
        <p:nvSpPr>
          <p:cNvPr id="6" name="TextBox 5"/>
          <p:cNvSpPr txBox="1"/>
          <p:nvPr/>
        </p:nvSpPr>
        <p:spPr>
          <a:xfrm>
            <a:off x="1569785" y="3862317"/>
            <a:ext cx="5979456" cy="1015663"/>
          </a:xfrm>
          <a:prstGeom prst="rect">
            <a:avLst/>
          </a:prstGeom>
          <a:noFill/>
        </p:spPr>
        <p:txBody>
          <a:bodyPr wrap="square" rtlCol="0">
            <a:spAutoFit/>
          </a:bodyPr>
          <a:lstStyle/>
          <a:p>
            <a:r>
              <a:rPr lang="en-US" sz="3600" dirty="0" smtClean="0">
                <a:solidFill>
                  <a:srgbClr val="DB2B6B"/>
                </a:solidFill>
                <a:latin typeface="Frutiger LT Std 67 Bold Cn"/>
                <a:cs typeface="Frutiger LT Std 67 Bold Cn"/>
              </a:rPr>
              <a:t>REMEMBER </a:t>
            </a:r>
            <a:r>
              <a:rPr lang="en-US" sz="2400" dirty="0" smtClean="0">
                <a:latin typeface="Frutiger LT Std 67 Bold Cn"/>
                <a:cs typeface="Frutiger LT Std 67 Bold Cn"/>
              </a:rPr>
              <a:t>that someone will need to take over your job in the future.</a:t>
            </a:r>
            <a:endParaRPr lang="en-US" sz="3200" dirty="0">
              <a:solidFill>
                <a:srgbClr val="DB2B6B"/>
              </a:solidFill>
              <a:latin typeface="Frutiger LT Std 67 Bold Cn"/>
              <a:cs typeface="Frutiger LT Std 67 Bold Cn"/>
            </a:endParaRPr>
          </a:p>
        </p:txBody>
      </p:sp>
    </p:spTree>
    <p:extLst>
      <p:ext uri="{BB962C8B-B14F-4D97-AF65-F5344CB8AC3E}">
        <p14:creationId xmlns:p14="http://schemas.microsoft.com/office/powerpoint/2010/main" val="19757314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5434" y="41871"/>
            <a:ext cx="7521734" cy="110258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smtClean="0">
                <a:solidFill>
                  <a:schemeClr val="bg1"/>
                </a:solidFill>
                <a:latin typeface="Frutiger LT Std 67 Bold Cn"/>
                <a:cs typeface="Frutiger LT Std 67 Bold Cn"/>
              </a:rPr>
              <a:t>HOW WILL YOU WORK?</a:t>
            </a:r>
            <a:endParaRPr lang="en-US" sz="4400" dirty="0">
              <a:solidFill>
                <a:schemeClr val="bg1"/>
              </a:solidFill>
              <a:latin typeface="Frutiger LT Std 67 Bold Cn"/>
              <a:cs typeface="Frutiger LT Std 67 Bold Cn"/>
            </a:endParaRPr>
          </a:p>
        </p:txBody>
      </p:sp>
      <p:sp>
        <p:nvSpPr>
          <p:cNvPr id="5" name="Title 1"/>
          <p:cNvSpPr txBox="1">
            <a:spLocks/>
          </p:cNvSpPr>
          <p:nvPr/>
        </p:nvSpPr>
        <p:spPr>
          <a:xfrm>
            <a:off x="914400" y="2037686"/>
            <a:ext cx="7179488" cy="396371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6000" dirty="0">
              <a:latin typeface="Frutiger LT Std 67 Bold Cn"/>
              <a:cs typeface="Frutiger LT Std 67 Bold Cn"/>
            </a:endParaRPr>
          </a:p>
        </p:txBody>
      </p:sp>
      <p:graphicFrame>
        <p:nvGraphicFramePr>
          <p:cNvPr id="3" name="Diagram 2"/>
          <p:cNvGraphicFramePr/>
          <p:nvPr>
            <p:extLst>
              <p:ext uri="{D42A27DB-BD31-4B8C-83A1-F6EECF244321}">
                <p14:modId xmlns:p14="http://schemas.microsoft.com/office/powerpoint/2010/main" val="1040181698"/>
              </p:ext>
            </p:extLst>
          </p:nvPr>
        </p:nvGraphicFramePr>
        <p:xfrm>
          <a:off x="1524000" y="177383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2651446" y="1871529"/>
            <a:ext cx="4842378" cy="766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651446" y="3210253"/>
            <a:ext cx="4842378" cy="766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651446" y="4494274"/>
            <a:ext cx="4842378" cy="766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763086" y="1935098"/>
            <a:ext cx="4730737" cy="584776"/>
          </a:xfrm>
          <a:prstGeom prst="rect">
            <a:avLst/>
          </a:prstGeom>
          <a:noFill/>
        </p:spPr>
        <p:txBody>
          <a:bodyPr wrap="square" rtlCol="0">
            <a:spAutoFit/>
          </a:bodyPr>
          <a:lstStyle/>
          <a:p>
            <a:r>
              <a:rPr lang="en-US" sz="3200" dirty="0" smtClean="0">
                <a:latin typeface="Georgia"/>
                <a:cs typeface="Georgia"/>
              </a:rPr>
              <a:t>Give meetings purpose.</a:t>
            </a:r>
            <a:endParaRPr lang="en-US" sz="3200" dirty="0">
              <a:latin typeface="Georgia"/>
              <a:cs typeface="Georgia"/>
            </a:endParaRPr>
          </a:p>
        </p:txBody>
      </p:sp>
      <p:sp>
        <p:nvSpPr>
          <p:cNvPr id="12" name="TextBox 11"/>
          <p:cNvSpPr txBox="1"/>
          <p:nvPr/>
        </p:nvSpPr>
        <p:spPr>
          <a:xfrm>
            <a:off x="2763087" y="3182339"/>
            <a:ext cx="4730737" cy="646331"/>
          </a:xfrm>
          <a:prstGeom prst="rect">
            <a:avLst/>
          </a:prstGeom>
          <a:noFill/>
        </p:spPr>
        <p:txBody>
          <a:bodyPr wrap="square" rtlCol="0">
            <a:spAutoFit/>
          </a:bodyPr>
          <a:lstStyle/>
          <a:p>
            <a:r>
              <a:rPr lang="en-US" sz="3600" dirty="0" smtClean="0">
                <a:latin typeface="Georgia"/>
                <a:cs typeface="Georgia"/>
              </a:rPr>
              <a:t>Make everything fun.</a:t>
            </a:r>
            <a:endParaRPr lang="en-US" sz="3600" dirty="0">
              <a:latin typeface="Georgia"/>
              <a:cs typeface="Georgia"/>
            </a:endParaRPr>
          </a:p>
        </p:txBody>
      </p:sp>
      <p:sp>
        <p:nvSpPr>
          <p:cNvPr id="13" name="TextBox 12"/>
          <p:cNvSpPr txBox="1"/>
          <p:nvPr/>
        </p:nvSpPr>
        <p:spPr>
          <a:xfrm>
            <a:off x="2763086" y="4466360"/>
            <a:ext cx="4730737" cy="646331"/>
          </a:xfrm>
          <a:prstGeom prst="rect">
            <a:avLst/>
          </a:prstGeom>
          <a:noFill/>
        </p:spPr>
        <p:txBody>
          <a:bodyPr wrap="square" rtlCol="0">
            <a:spAutoFit/>
          </a:bodyPr>
          <a:lstStyle/>
          <a:p>
            <a:r>
              <a:rPr lang="en-US" sz="3600" dirty="0" smtClean="0">
                <a:latin typeface="Georgia"/>
                <a:cs typeface="Georgia"/>
              </a:rPr>
              <a:t>Listen more than talk.</a:t>
            </a:r>
            <a:endParaRPr lang="en-US" sz="3600" dirty="0">
              <a:latin typeface="Georgia"/>
              <a:cs typeface="Georgia"/>
            </a:endParaRPr>
          </a:p>
        </p:txBody>
      </p:sp>
    </p:spTree>
    <p:extLst>
      <p:ext uri="{BB962C8B-B14F-4D97-AF65-F5344CB8AC3E}">
        <p14:creationId xmlns:p14="http://schemas.microsoft.com/office/powerpoint/2010/main" val="17729811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9BF3B735-D2BC-014C-AEBA-7B4D4D487C6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dgm id="{F9AD553E-C660-C24F-BADA-C7E24C2D797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graphicEl>
                                              <a:dgm id="{2902D7D4-8E5E-B942-84B0-08972F3596F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918978E0-1D7B-864F-A68B-B7A2352F9A19}"/>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FC5E2F0D-B57B-2B48-BFC5-F7E3E01DF6A3}"/>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graphicEl>
                                              <a:dgm id="{CFF3B7DB-20A9-1547-AC79-6D86F2E64A4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8" grpId="0" animBg="1"/>
      <p:bldP spid="9" grpId="0" animBg="1"/>
      <p:bldP spid="10" grpId="0" animBg="1"/>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5434" y="41871"/>
            <a:ext cx="7521734" cy="110258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smtClean="0">
                <a:solidFill>
                  <a:schemeClr val="bg1"/>
                </a:solidFill>
                <a:latin typeface="Frutiger LT Std 67 Bold Cn"/>
                <a:cs typeface="Frutiger LT Std 67 Bold Cn"/>
              </a:rPr>
              <a:t>PLANNING PROCESS</a:t>
            </a:r>
            <a:endParaRPr lang="en-US" sz="4400" dirty="0">
              <a:solidFill>
                <a:schemeClr val="bg1"/>
              </a:solidFill>
              <a:latin typeface="Frutiger LT Std 67 Bold Cn"/>
              <a:cs typeface="Frutiger LT Std 67 Bold Cn"/>
            </a:endParaRPr>
          </a:p>
        </p:txBody>
      </p:sp>
      <p:sp>
        <p:nvSpPr>
          <p:cNvPr id="5" name="Title 1"/>
          <p:cNvSpPr txBox="1">
            <a:spLocks/>
          </p:cNvSpPr>
          <p:nvPr/>
        </p:nvSpPr>
        <p:spPr>
          <a:xfrm>
            <a:off x="914400" y="2037686"/>
            <a:ext cx="7179488" cy="3963718"/>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857250" indent="-857250">
              <a:buFont typeface="Wingdings" charset="2"/>
              <a:buChar char="ü"/>
            </a:pPr>
            <a:r>
              <a:rPr lang="en-US" sz="4000" dirty="0" smtClean="0">
                <a:latin typeface="Frutiger LT Std 67 Bold Cn"/>
                <a:cs typeface="Frutiger LT Std 67 Bold Cn"/>
              </a:rPr>
              <a:t>ORGANIZE</a:t>
            </a:r>
          </a:p>
          <a:p>
            <a:pPr marL="857250" indent="-857250">
              <a:buFont typeface="Wingdings" charset="2"/>
              <a:buChar char="ü"/>
            </a:pPr>
            <a:r>
              <a:rPr lang="en-US" sz="4000" dirty="0" smtClean="0">
                <a:latin typeface="Frutiger LT Std 67 Bold Cn"/>
                <a:cs typeface="Frutiger LT Std 67 Bold Cn"/>
              </a:rPr>
              <a:t>BUILD A TEAM</a:t>
            </a:r>
          </a:p>
          <a:p>
            <a:pPr marL="857250" indent="-857250">
              <a:buFont typeface="Wingdings" charset="2"/>
              <a:buChar char="q"/>
            </a:pPr>
            <a:r>
              <a:rPr lang="en-US" sz="4000" dirty="0" smtClean="0">
                <a:latin typeface="Frutiger LT Std 67 Bold Cn"/>
                <a:cs typeface="Frutiger LT Std 67 Bold Cn"/>
              </a:rPr>
              <a:t>FORM A VISION</a:t>
            </a:r>
          </a:p>
          <a:p>
            <a:pPr marL="857250" indent="-857250">
              <a:buFont typeface="Wingdings" charset="2"/>
              <a:buChar char="q"/>
            </a:pPr>
            <a:r>
              <a:rPr lang="en-US" sz="4000" dirty="0" smtClean="0">
                <a:latin typeface="Frutiger LT Std 67 Bold Cn"/>
                <a:cs typeface="Frutiger LT Std 67 Bold Cn"/>
              </a:rPr>
              <a:t>CREATE A PLAN</a:t>
            </a:r>
          </a:p>
          <a:p>
            <a:pPr marL="857250" indent="-857250">
              <a:buFont typeface="Wingdings" charset="2"/>
              <a:buChar char="q"/>
            </a:pPr>
            <a:r>
              <a:rPr lang="en-US" sz="4000" dirty="0" smtClean="0">
                <a:latin typeface="Frutiger LT Std 67 Bold Cn"/>
                <a:cs typeface="Frutiger LT Std 67 Bold Cn"/>
              </a:rPr>
              <a:t>EXECUTE</a:t>
            </a:r>
          </a:p>
          <a:p>
            <a:pPr marL="857250" indent="-857250">
              <a:buFont typeface="Arial"/>
              <a:buChar char="•"/>
            </a:pPr>
            <a:endParaRPr lang="en-US" sz="6000" dirty="0">
              <a:latin typeface="Frutiger LT Std 67 Bold Cn"/>
              <a:cs typeface="Frutiger LT Std 67 Bold Cn"/>
            </a:endParaRPr>
          </a:p>
        </p:txBody>
      </p:sp>
    </p:spTree>
    <p:extLst>
      <p:ext uri="{BB962C8B-B14F-4D97-AF65-F5344CB8AC3E}">
        <p14:creationId xmlns:p14="http://schemas.microsoft.com/office/powerpoint/2010/main" val="394817143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DB2B6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535048" y="1705782"/>
            <a:ext cx="6056460" cy="1908215"/>
          </a:xfrm>
          <a:prstGeom prst="rect">
            <a:avLst/>
          </a:prstGeom>
          <a:noFill/>
        </p:spPr>
        <p:txBody>
          <a:bodyPr wrap="square" rtlCol="0">
            <a:spAutoFit/>
          </a:bodyPr>
          <a:lstStyle/>
          <a:p>
            <a:pPr algn="ctr"/>
            <a:r>
              <a:rPr lang="en-US" sz="5900" dirty="0" smtClean="0">
                <a:solidFill>
                  <a:srgbClr val="FFFFFF"/>
                </a:solidFill>
                <a:latin typeface="Frutiger LT Std 67 Bold Cn"/>
                <a:cs typeface="Frutiger LT Std 67 Bold Cn"/>
              </a:rPr>
              <a:t>STEP THREE:</a:t>
            </a:r>
          </a:p>
          <a:p>
            <a:pPr algn="ctr"/>
            <a:r>
              <a:rPr lang="en-US" sz="5900" dirty="0" smtClean="0">
                <a:solidFill>
                  <a:srgbClr val="FFFFFF"/>
                </a:solidFill>
                <a:latin typeface="Frutiger LT Std 67 Bold Cn"/>
                <a:cs typeface="Frutiger LT Std 67 Bold Cn"/>
              </a:rPr>
              <a:t>FORM A VISION</a:t>
            </a:r>
            <a:endParaRPr lang="en-US" sz="5900" dirty="0">
              <a:solidFill>
                <a:srgbClr val="FFFFFF"/>
              </a:solidFill>
              <a:latin typeface="Frutiger LT Std 67 Bold Cn"/>
              <a:cs typeface="Frutiger LT Std 67 Bold Cn"/>
            </a:endParaRPr>
          </a:p>
        </p:txBody>
      </p:sp>
    </p:spTree>
    <p:extLst>
      <p:ext uri="{BB962C8B-B14F-4D97-AF65-F5344CB8AC3E}">
        <p14:creationId xmlns:p14="http://schemas.microsoft.com/office/powerpoint/2010/main" val="8189334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5434" y="41871"/>
            <a:ext cx="7521734" cy="110258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smtClean="0">
                <a:solidFill>
                  <a:schemeClr val="bg1"/>
                </a:solidFill>
                <a:latin typeface="Frutiger LT Std 67 Bold Cn"/>
                <a:cs typeface="Frutiger LT Std 67 Bold Cn"/>
              </a:rPr>
              <a:t>FORM A VISION</a:t>
            </a:r>
            <a:endParaRPr lang="en-US" sz="4400" dirty="0">
              <a:solidFill>
                <a:schemeClr val="bg1"/>
              </a:solidFill>
              <a:latin typeface="Frutiger LT Std 67 Bold Cn"/>
              <a:cs typeface="Frutiger LT Std 67 Bold Cn"/>
            </a:endParaRPr>
          </a:p>
        </p:txBody>
      </p:sp>
      <p:graphicFrame>
        <p:nvGraphicFramePr>
          <p:cNvPr id="6" name="Diagram 5"/>
          <p:cNvGraphicFramePr/>
          <p:nvPr>
            <p:extLst>
              <p:ext uri="{D42A27DB-BD31-4B8C-83A1-F6EECF244321}">
                <p14:modId xmlns:p14="http://schemas.microsoft.com/office/powerpoint/2010/main" val="3485880021"/>
              </p:ext>
            </p:extLst>
          </p:nvPr>
        </p:nvGraphicFramePr>
        <p:xfrm>
          <a:off x="1537955" y="177383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18019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DAFA73C2-702E-7E45-BD2F-F5BD867CBC1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C584B389-6AA6-4649-9691-EEE17539C65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6281E05A-0FA2-BF45-B209-163959749C81}"/>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C5CF6BA0-1DBC-7B4F-8F81-A1C36228C5D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FB0C35C0-C1D7-FC40-A26B-931D41E1C358}"/>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46014740-8912-AB45-AE18-BF97AF15B4F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5434" y="41871"/>
            <a:ext cx="7521734" cy="110258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smtClean="0">
                <a:solidFill>
                  <a:schemeClr val="bg1"/>
                </a:solidFill>
                <a:latin typeface="Frutiger LT Std 67 Bold Cn"/>
                <a:cs typeface="Frutiger LT Std 67 Bold Cn"/>
              </a:rPr>
              <a:t>PLANNING PROCESS</a:t>
            </a:r>
            <a:endParaRPr lang="en-US" sz="4400" dirty="0">
              <a:solidFill>
                <a:schemeClr val="bg1"/>
              </a:solidFill>
              <a:latin typeface="Frutiger LT Std 67 Bold Cn"/>
              <a:cs typeface="Frutiger LT Std 67 Bold Cn"/>
            </a:endParaRPr>
          </a:p>
        </p:txBody>
      </p:sp>
      <p:sp>
        <p:nvSpPr>
          <p:cNvPr id="5" name="Title 1"/>
          <p:cNvSpPr txBox="1">
            <a:spLocks/>
          </p:cNvSpPr>
          <p:nvPr/>
        </p:nvSpPr>
        <p:spPr>
          <a:xfrm>
            <a:off x="914400" y="2037686"/>
            <a:ext cx="7179488" cy="3963718"/>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857250" indent="-857250">
              <a:buFont typeface="Wingdings" charset="2"/>
              <a:buChar char="ü"/>
            </a:pPr>
            <a:r>
              <a:rPr lang="en-US" sz="4000" dirty="0" smtClean="0">
                <a:latin typeface="Frutiger LT Std 67 Bold Cn"/>
                <a:cs typeface="Frutiger LT Std 67 Bold Cn"/>
              </a:rPr>
              <a:t>ORGANIZE</a:t>
            </a:r>
          </a:p>
          <a:p>
            <a:pPr marL="857250" indent="-857250">
              <a:buFont typeface="Wingdings" charset="2"/>
              <a:buChar char="ü"/>
            </a:pPr>
            <a:r>
              <a:rPr lang="en-US" sz="4000" dirty="0" smtClean="0">
                <a:latin typeface="Frutiger LT Std 67 Bold Cn"/>
                <a:cs typeface="Frutiger LT Std 67 Bold Cn"/>
              </a:rPr>
              <a:t>BUILD A TEAM</a:t>
            </a:r>
          </a:p>
          <a:p>
            <a:pPr marL="857250" indent="-857250">
              <a:buFont typeface="Wingdings" charset="2"/>
              <a:buChar char="ü"/>
            </a:pPr>
            <a:r>
              <a:rPr lang="en-US" sz="4000" dirty="0" smtClean="0">
                <a:latin typeface="Frutiger LT Std 67 Bold Cn"/>
                <a:cs typeface="Frutiger LT Std 67 Bold Cn"/>
              </a:rPr>
              <a:t>FORM A VISION</a:t>
            </a:r>
          </a:p>
          <a:p>
            <a:pPr marL="857250" indent="-857250">
              <a:buFont typeface="Wingdings" charset="2"/>
              <a:buChar char="q"/>
            </a:pPr>
            <a:r>
              <a:rPr lang="en-US" sz="4000" dirty="0" smtClean="0">
                <a:latin typeface="Frutiger LT Std 67 Bold Cn"/>
                <a:cs typeface="Frutiger LT Std 67 Bold Cn"/>
              </a:rPr>
              <a:t>CREATE A PLAN</a:t>
            </a:r>
          </a:p>
          <a:p>
            <a:pPr marL="857250" indent="-857250">
              <a:buFont typeface="Wingdings" charset="2"/>
              <a:buChar char="q"/>
            </a:pPr>
            <a:r>
              <a:rPr lang="en-US" sz="4000" dirty="0" smtClean="0">
                <a:latin typeface="Frutiger LT Std 67 Bold Cn"/>
                <a:cs typeface="Frutiger LT Std 67 Bold Cn"/>
              </a:rPr>
              <a:t>EXECUTE</a:t>
            </a:r>
          </a:p>
          <a:p>
            <a:pPr marL="857250" indent="-857250">
              <a:buFont typeface="Arial"/>
              <a:buChar char="•"/>
            </a:pPr>
            <a:endParaRPr lang="en-US" sz="6000" dirty="0">
              <a:latin typeface="Frutiger LT Std 67 Bold Cn"/>
              <a:cs typeface="Frutiger LT Std 67 Bold Cn"/>
            </a:endParaRPr>
          </a:p>
        </p:txBody>
      </p:sp>
    </p:spTree>
    <p:extLst>
      <p:ext uri="{BB962C8B-B14F-4D97-AF65-F5344CB8AC3E}">
        <p14:creationId xmlns:p14="http://schemas.microsoft.com/office/powerpoint/2010/main" val="20103610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DB2B6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573929" y="455131"/>
            <a:ext cx="2379303" cy="5478423"/>
          </a:xfrm>
          <a:prstGeom prst="rect">
            <a:avLst/>
          </a:prstGeom>
          <a:noFill/>
        </p:spPr>
        <p:txBody>
          <a:bodyPr wrap="square" rtlCol="0">
            <a:spAutoFit/>
          </a:bodyPr>
          <a:lstStyle/>
          <a:p>
            <a:r>
              <a:rPr lang="en-US" sz="35000" dirty="0" smtClean="0">
                <a:solidFill>
                  <a:schemeClr val="bg1"/>
                </a:solidFill>
                <a:latin typeface="Frutiger LT Std 67 Bold Cn"/>
                <a:cs typeface="Frutiger LT Std 67 Bold Cn"/>
              </a:rPr>
              <a:t>?</a:t>
            </a:r>
            <a:endParaRPr lang="en-US" sz="35000" dirty="0">
              <a:solidFill>
                <a:schemeClr val="bg1"/>
              </a:solidFill>
              <a:latin typeface="Frutiger LT Std 67 Bold Cn"/>
              <a:cs typeface="Frutiger LT Std 67 Bold Cn"/>
            </a:endParaRPr>
          </a:p>
        </p:txBody>
      </p:sp>
      <p:sp>
        <p:nvSpPr>
          <p:cNvPr id="8" name="TextBox 7"/>
          <p:cNvSpPr txBox="1"/>
          <p:nvPr/>
        </p:nvSpPr>
        <p:spPr>
          <a:xfrm>
            <a:off x="655885" y="2291971"/>
            <a:ext cx="6056460" cy="2816156"/>
          </a:xfrm>
          <a:prstGeom prst="rect">
            <a:avLst/>
          </a:prstGeom>
          <a:noFill/>
        </p:spPr>
        <p:txBody>
          <a:bodyPr wrap="square" rtlCol="0">
            <a:spAutoFit/>
          </a:bodyPr>
          <a:lstStyle/>
          <a:p>
            <a:pPr algn="just"/>
            <a:r>
              <a:rPr lang="en-US" sz="5900" dirty="0" smtClean="0">
                <a:solidFill>
                  <a:srgbClr val="FFFFFF"/>
                </a:solidFill>
                <a:latin typeface="Frutiger LT Std 67 Bold Cn"/>
                <a:cs typeface="Frutiger LT Std 67 Bold Cn"/>
              </a:rPr>
              <a:t>What event would make you give up a Friday night</a:t>
            </a:r>
            <a:endParaRPr lang="en-US" sz="5900" dirty="0">
              <a:solidFill>
                <a:srgbClr val="FFFFFF"/>
              </a:solidFill>
              <a:latin typeface="Frutiger LT Std 67 Bold Cn"/>
              <a:cs typeface="Frutiger LT Std 67 Bold Cn"/>
            </a:endParaRPr>
          </a:p>
        </p:txBody>
      </p:sp>
      <p:sp>
        <p:nvSpPr>
          <p:cNvPr id="9" name="TextBox 8"/>
          <p:cNvSpPr txBox="1"/>
          <p:nvPr/>
        </p:nvSpPr>
        <p:spPr>
          <a:xfrm>
            <a:off x="655885" y="1332034"/>
            <a:ext cx="4967111" cy="584776"/>
          </a:xfrm>
          <a:prstGeom prst="rect">
            <a:avLst/>
          </a:prstGeom>
          <a:noFill/>
        </p:spPr>
        <p:txBody>
          <a:bodyPr wrap="square" rtlCol="0">
            <a:spAutoFit/>
          </a:bodyPr>
          <a:lstStyle/>
          <a:p>
            <a:r>
              <a:rPr lang="en-US" sz="3200" dirty="0" smtClean="0">
                <a:solidFill>
                  <a:srgbClr val="FFFFFF"/>
                </a:solidFill>
                <a:latin typeface="Frutiger LT Std 67 Bold Cn"/>
                <a:cs typeface="Frutiger LT Std 67 Bold Cn"/>
              </a:rPr>
              <a:t>Question:</a:t>
            </a:r>
            <a:endParaRPr lang="en-US" sz="3200" dirty="0">
              <a:solidFill>
                <a:srgbClr val="FFFFFF"/>
              </a:solidFill>
              <a:latin typeface="Frutiger LT Std 67 Bold Cn"/>
              <a:cs typeface="Frutiger LT Std 67 Bold Cn"/>
            </a:endParaRPr>
          </a:p>
        </p:txBody>
      </p:sp>
    </p:spTree>
    <p:extLst>
      <p:ext uri="{BB962C8B-B14F-4D97-AF65-F5344CB8AC3E}">
        <p14:creationId xmlns:p14="http://schemas.microsoft.com/office/powerpoint/2010/main" val="28414931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DB2B6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535048" y="1705782"/>
            <a:ext cx="6056460" cy="1908215"/>
          </a:xfrm>
          <a:prstGeom prst="rect">
            <a:avLst/>
          </a:prstGeom>
          <a:noFill/>
        </p:spPr>
        <p:txBody>
          <a:bodyPr wrap="square" rtlCol="0">
            <a:spAutoFit/>
          </a:bodyPr>
          <a:lstStyle/>
          <a:p>
            <a:pPr algn="ctr"/>
            <a:r>
              <a:rPr lang="en-US" sz="5900" dirty="0" smtClean="0">
                <a:solidFill>
                  <a:srgbClr val="FFFFFF"/>
                </a:solidFill>
                <a:latin typeface="Frutiger LT Std 67 Bold Cn"/>
                <a:cs typeface="Frutiger LT Std 67 Bold Cn"/>
              </a:rPr>
              <a:t>STEP FOUR:</a:t>
            </a:r>
          </a:p>
          <a:p>
            <a:pPr algn="ctr"/>
            <a:r>
              <a:rPr lang="en-US" sz="5900" dirty="0" smtClean="0">
                <a:solidFill>
                  <a:srgbClr val="FFFFFF"/>
                </a:solidFill>
                <a:latin typeface="Frutiger LT Std 67 Bold Cn"/>
                <a:cs typeface="Frutiger LT Std 67 Bold Cn"/>
              </a:rPr>
              <a:t>CREATE A PLAN</a:t>
            </a:r>
            <a:endParaRPr lang="en-US" sz="5900" dirty="0">
              <a:solidFill>
                <a:srgbClr val="FFFFFF"/>
              </a:solidFill>
              <a:latin typeface="Frutiger LT Std 67 Bold Cn"/>
              <a:cs typeface="Frutiger LT Std 67 Bold Cn"/>
            </a:endParaRPr>
          </a:p>
        </p:txBody>
      </p:sp>
    </p:spTree>
    <p:extLst>
      <p:ext uri="{BB962C8B-B14F-4D97-AF65-F5344CB8AC3E}">
        <p14:creationId xmlns:p14="http://schemas.microsoft.com/office/powerpoint/2010/main" val="320373532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5434" y="41871"/>
            <a:ext cx="7521734" cy="110258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smtClean="0">
                <a:solidFill>
                  <a:schemeClr val="bg1"/>
                </a:solidFill>
                <a:latin typeface="Frutiger LT Std 67 Bold Cn"/>
                <a:cs typeface="Frutiger LT Std 67 Bold Cn"/>
              </a:rPr>
              <a:t>CREATE A PLAN</a:t>
            </a:r>
            <a:endParaRPr lang="en-US" sz="4400" dirty="0">
              <a:solidFill>
                <a:schemeClr val="bg1"/>
              </a:solidFill>
              <a:latin typeface="Frutiger LT Std 67 Bold Cn"/>
              <a:cs typeface="Frutiger LT Std 67 Bold Cn"/>
            </a:endParaRPr>
          </a:p>
        </p:txBody>
      </p:sp>
      <p:sp>
        <p:nvSpPr>
          <p:cNvPr id="5" name="Title 1"/>
          <p:cNvSpPr txBox="1">
            <a:spLocks/>
          </p:cNvSpPr>
          <p:nvPr/>
        </p:nvSpPr>
        <p:spPr>
          <a:xfrm>
            <a:off x="914400" y="2037686"/>
            <a:ext cx="7179488" cy="3963718"/>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latin typeface="Frutiger LT Std 67 Bold Cn"/>
                <a:cs typeface="Frutiger LT Std 67 Bold Cn"/>
              </a:rPr>
              <a:t>RULES FOR PLANNING:</a:t>
            </a:r>
          </a:p>
          <a:p>
            <a:endParaRPr lang="en-US" sz="1200" dirty="0" smtClean="0">
              <a:latin typeface="Frutiger LT Std 67 Bold Cn"/>
              <a:cs typeface="Frutiger LT Std 67 Bold Cn"/>
            </a:endParaRPr>
          </a:p>
          <a:p>
            <a:pPr marL="742950" indent="-742950">
              <a:buFont typeface="+mj-lt"/>
              <a:buAutoNum type="arabicPeriod"/>
            </a:pPr>
            <a:r>
              <a:rPr lang="en-US" sz="4000" dirty="0" smtClean="0">
                <a:latin typeface="Georgia"/>
                <a:cs typeface="Georgia"/>
              </a:rPr>
              <a:t>Set </a:t>
            </a:r>
            <a:r>
              <a:rPr lang="en-US" sz="4000" dirty="0" smtClean="0">
                <a:solidFill>
                  <a:srgbClr val="DB2B6B"/>
                </a:solidFill>
                <a:latin typeface="Georgia"/>
                <a:cs typeface="Georgia"/>
              </a:rPr>
              <a:t>S.M.A.R.T. </a:t>
            </a:r>
            <a:r>
              <a:rPr lang="en-US" sz="4000" dirty="0" smtClean="0">
                <a:latin typeface="Georgia"/>
                <a:cs typeface="Georgia"/>
              </a:rPr>
              <a:t>goals.</a:t>
            </a:r>
          </a:p>
          <a:p>
            <a:pPr marL="742950" indent="-742950">
              <a:buFont typeface="+mj-lt"/>
              <a:buAutoNum type="arabicPeriod"/>
            </a:pPr>
            <a:r>
              <a:rPr lang="en-US" sz="4000" dirty="0" smtClean="0">
                <a:latin typeface="Georgia"/>
                <a:cs typeface="Georgia"/>
              </a:rPr>
              <a:t>Divide goals into </a:t>
            </a:r>
            <a:r>
              <a:rPr lang="en-US" sz="4000" dirty="0" smtClean="0">
                <a:solidFill>
                  <a:srgbClr val="DB2B6B"/>
                </a:solidFill>
                <a:latin typeface="Georgia"/>
                <a:cs typeface="Georgia"/>
              </a:rPr>
              <a:t>tasks</a:t>
            </a:r>
            <a:r>
              <a:rPr lang="en-US" sz="4000" dirty="0" smtClean="0">
                <a:latin typeface="Georgia"/>
                <a:cs typeface="Georgia"/>
              </a:rPr>
              <a:t>.</a:t>
            </a:r>
          </a:p>
          <a:p>
            <a:pPr marL="742950" indent="-742950">
              <a:buFont typeface="+mj-lt"/>
              <a:buAutoNum type="arabicPeriod"/>
            </a:pPr>
            <a:r>
              <a:rPr lang="en-US" sz="4000" dirty="0" smtClean="0">
                <a:solidFill>
                  <a:srgbClr val="DB2B6B"/>
                </a:solidFill>
                <a:latin typeface="Georgia"/>
                <a:cs typeface="Georgia"/>
              </a:rPr>
              <a:t>Delegate</a:t>
            </a:r>
            <a:r>
              <a:rPr lang="en-US" sz="4000" dirty="0" smtClean="0">
                <a:latin typeface="Georgia"/>
                <a:cs typeface="Georgia"/>
              </a:rPr>
              <a:t> tasks.</a:t>
            </a:r>
          </a:p>
          <a:p>
            <a:pPr marL="742950" indent="-742950">
              <a:buFont typeface="+mj-lt"/>
              <a:buAutoNum type="arabicPeriod"/>
            </a:pPr>
            <a:r>
              <a:rPr lang="en-US" sz="4000" dirty="0" smtClean="0">
                <a:latin typeface="Georgia"/>
                <a:cs typeface="Georgia"/>
              </a:rPr>
              <a:t>Turn tasks into </a:t>
            </a:r>
            <a:r>
              <a:rPr lang="en-US" sz="4000" dirty="0" smtClean="0">
                <a:solidFill>
                  <a:srgbClr val="DB2B6B"/>
                </a:solidFill>
                <a:latin typeface="Georgia"/>
                <a:cs typeface="Georgia"/>
              </a:rPr>
              <a:t>timelines</a:t>
            </a:r>
            <a:r>
              <a:rPr lang="en-US" sz="4000" dirty="0" smtClean="0">
                <a:latin typeface="Georgia"/>
                <a:cs typeface="Georgia"/>
              </a:rPr>
              <a:t>.</a:t>
            </a:r>
            <a:endParaRPr lang="en-US" sz="4000" dirty="0">
              <a:latin typeface="Georgia"/>
              <a:cs typeface="Georgia"/>
            </a:endParaRPr>
          </a:p>
        </p:txBody>
      </p:sp>
    </p:spTree>
    <p:extLst>
      <p:ext uri="{BB962C8B-B14F-4D97-AF65-F5344CB8AC3E}">
        <p14:creationId xmlns:p14="http://schemas.microsoft.com/office/powerpoint/2010/main" val="3365951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0"/>
                                  </p:iterate>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0"/>
                                  </p:iterate>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0"/>
                                  </p:iterate>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0"/>
                                  </p:iterate>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5434" y="41871"/>
            <a:ext cx="7521734" cy="110258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smtClean="0">
                <a:solidFill>
                  <a:schemeClr val="bg1"/>
                </a:solidFill>
                <a:latin typeface="Frutiger LT Std 67 Bold Cn"/>
                <a:cs typeface="Frutiger LT Std 67 Bold Cn"/>
              </a:rPr>
              <a:t>EXAMPLE: FINDING SPEAKER</a:t>
            </a:r>
            <a:endParaRPr lang="en-US" sz="4400" dirty="0">
              <a:solidFill>
                <a:schemeClr val="bg1"/>
              </a:solidFill>
              <a:latin typeface="Frutiger LT Std 67 Bold Cn"/>
              <a:cs typeface="Frutiger LT Std 67 Bold Cn"/>
            </a:endParaRPr>
          </a:p>
        </p:txBody>
      </p:sp>
      <p:sp>
        <p:nvSpPr>
          <p:cNvPr id="5" name="Title 1"/>
          <p:cNvSpPr txBox="1">
            <a:spLocks/>
          </p:cNvSpPr>
          <p:nvPr/>
        </p:nvSpPr>
        <p:spPr>
          <a:xfrm>
            <a:off x="914400" y="2537101"/>
            <a:ext cx="7179488" cy="348438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200" dirty="0" smtClean="0">
              <a:latin typeface="Frutiger LT Std 67 Bold Cn"/>
              <a:cs typeface="Frutiger LT Std 67 Bold Cn"/>
            </a:endParaRPr>
          </a:p>
          <a:p>
            <a:pPr marL="742950" indent="-742950">
              <a:buFont typeface="+mj-lt"/>
              <a:buAutoNum type="arabicPeriod"/>
            </a:pPr>
            <a:r>
              <a:rPr lang="en-US" sz="2800" dirty="0" smtClean="0">
                <a:latin typeface="Georgia"/>
                <a:cs typeface="Georgia"/>
              </a:rPr>
              <a:t>Contact secretary for availability.</a:t>
            </a:r>
          </a:p>
          <a:p>
            <a:pPr marL="742950" indent="-742950">
              <a:buFont typeface="+mj-lt"/>
              <a:buAutoNum type="arabicPeriod"/>
            </a:pPr>
            <a:r>
              <a:rPr lang="en-US" sz="2800" dirty="0" smtClean="0">
                <a:latin typeface="Georgia"/>
                <a:cs typeface="Georgia"/>
              </a:rPr>
              <a:t>Schedule flight.</a:t>
            </a:r>
          </a:p>
          <a:p>
            <a:pPr marL="742950" indent="-742950">
              <a:buFont typeface="+mj-lt"/>
              <a:buAutoNum type="arabicPeriod"/>
            </a:pPr>
            <a:r>
              <a:rPr lang="en-US" sz="2800" dirty="0" smtClean="0">
                <a:latin typeface="Georgia"/>
                <a:cs typeface="Georgia"/>
              </a:rPr>
              <a:t>Pay for flight.</a:t>
            </a:r>
          </a:p>
          <a:p>
            <a:pPr marL="742950" indent="-742950">
              <a:buFont typeface="+mj-lt"/>
              <a:buAutoNum type="arabicPeriod"/>
            </a:pPr>
            <a:r>
              <a:rPr lang="en-US" sz="2800" dirty="0" smtClean="0">
                <a:latin typeface="Georgia"/>
                <a:cs typeface="Georgia"/>
              </a:rPr>
              <a:t>Fundraise to pay.</a:t>
            </a:r>
          </a:p>
          <a:p>
            <a:pPr marL="742950" indent="-742950">
              <a:buFont typeface="+mj-lt"/>
              <a:buAutoNum type="arabicPeriod"/>
            </a:pPr>
            <a:r>
              <a:rPr lang="en-US" sz="2800" dirty="0" smtClean="0">
                <a:latin typeface="Georgia"/>
                <a:cs typeface="Georgia"/>
              </a:rPr>
              <a:t>Find and reserve hotel.</a:t>
            </a:r>
          </a:p>
          <a:p>
            <a:pPr marL="742950" indent="-742950">
              <a:buFont typeface="+mj-lt"/>
              <a:buAutoNum type="arabicPeriod"/>
            </a:pPr>
            <a:r>
              <a:rPr lang="en-US" sz="2800" dirty="0" smtClean="0">
                <a:latin typeface="Georgia"/>
                <a:cs typeface="Georgia"/>
              </a:rPr>
              <a:t>Figure out transportation.</a:t>
            </a:r>
          </a:p>
          <a:p>
            <a:pPr marL="742950" indent="-742950">
              <a:buFont typeface="+mj-lt"/>
              <a:buAutoNum type="arabicPeriod"/>
            </a:pPr>
            <a:r>
              <a:rPr lang="en-US" sz="2800" dirty="0" smtClean="0">
                <a:latin typeface="Georgia"/>
                <a:cs typeface="Georgia"/>
              </a:rPr>
              <a:t>Get slides and technology.</a:t>
            </a:r>
          </a:p>
        </p:txBody>
      </p:sp>
      <p:sp>
        <p:nvSpPr>
          <p:cNvPr id="2" name="TextBox 1"/>
          <p:cNvSpPr txBox="1"/>
          <p:nvPr/>
        </p:nvSpPr>
        <p:spPr>
          <a:xfrm>
            <a:off x="914400" y="1840690"/>
            <a:ext cx="7179488" cy="769441"/>
          </a:xfrm>
          <a:prstGeom prst="rect">
            <a:avLst/>
          </a:prstGeom>
          <a:noFill/>
        </p:spPr>
        <p:txBody>
          <a:bodyPr wrap="square" rtlCol="0">
            <a:spAutoFit/>
          </a:bodyPr>
          <a:lstStyle/>
          <a:p>
            <a:r>
              <a:rPr lang="en-US" sz="4400" dirty="0">
                <a:latin typeface="Frutiger LT Std 67 Bold Cn"/>
                <a:cs typeface="Frutiger LT Std 67 Bold Cn"/>
              </a:rPr>
              <a:t>WHAT TASKS</a:t>
            </a:r>
            <a:r>
              <a:rPr lang="en-US" sz="4400" dirty="0" smtClean="0">
                <a:latin typeface="Frutiger LT Std 67 Bold Cn"/>
                <a:cs typeface="Frutiger LT Std 67 Bold Cn"/>
              </a:rPr>
              <a:t>?</a:t>
            </a:r>
            <a:endParaRPr lang="en-US" sz="4400" dirty="0">
              <a:latin typeface="Frutiger LT Std 67 Bold Cn"/>
              <a:cs typeface="Frutiger LT Std 67 Bold Cn"/>
            </a:endParaRPr>
          </a:p>
        </p:txBody>
      </p:sp>
    </p:spTree>
    <p:extLst>
      <p:ext uri="{BB962C8B-B14F-4D97-AF65-F5344CB8AC3E}">
        <p14:creationId xmlns:p14="http://schemas.microsoft.com/office/powerpoint/2010/main" val="2886736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0"/>
                                  </p:iterate>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0"/>
                                  </p:iterate>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0"/>
                                  </p:iterate>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0"/>
                                  </p:iterate>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0"/>
                                  </p:iterate>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lt">
                                    <p:tmAbs val="0"/>
                                  </p:iterate>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type="lt">
                                    <p:tmAbs val="0"/>
                                  </p:iterate>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5434" y="41871"/>
            <a:ext cx="7521734" cy="110258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smtClean="0">
                <a:solidFill>
                  <a:schemeClr val="bg1"/>
                </a:solidFill>
                <a:latin typeface="Frutiger LT Std 67 Bold Cn"/>
                <a:cs typeface="Frutiger LT Std 67 Bold Cn"/>
              </a:rPr>
              <a:t>EXAMPLE: FINDING SPEAKER</a:t>
            </a:r>
            <a:endParaRPr lang="en-US" sz="4400" dirty="0">
              <a:solidFill>
                <a:schemeClr val="bg1"/>
              </a:solidFill>
              <a:latin typeface="Frutiger LT Std 67 Bold Cn"/>
              <a:cs typeface="Frutiger LT Std 67 Bold Cn"/>
            </a:endParaRPr>
          </a:p>
        </p:txBody>
      </p:sp>
      <p:graphicFrame>
        <p:nvGraphicFramePr>
          <p:cNvPr id="3" name="Diagram 2"/>
          <p:cNvGraphicFramePr/>
          <p:nvPr>
            <p:extLst>
              <p:ext uri="{D42A27DB-BD31-4B8C-83A1-F6EECF244321}">
                <p14:modId xmlns:p14="http://schemas.microsoft.com/office/powerpoint/2010/main" val="922710116"/>
              </p:ext>
            </p:extLst>
          </p:nvPr>
        </p:nvGraphicFramePr>
        <p:xfrm>
          <a:off x="795434" y="1240041"/>
          <a:ext cx="752173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914400" y="4394826"/>
            <a:ext cx="7179488" cy="769441"/>
          </a:xfrm>
          <a:prstGeom prst="rect">
            <a:avLst/>
          </a:prstGeom>
          <a:noFill/>
        </p:spPr>
        <p:txBody>
          <a:bodyPr wrap="square" rtlCol="0">
            <a:spAutoFit/>
          </a:bodyPr>
          <a:lstStyle/>
          <a:p>
            <a:r>
              <a:rPr lang="en-US" sz="4400" dirty="0" smtClean="0">
                <a:solidFill>
                  <a:srgbClr val="DB2B6B"/>
                </a:solidFill>
                <a:latin typeface="Frutiger LT Std 67 Bold Cn"/>
                <a:cs typeface="Frutiger LT Std 67 Bold Cn"/>
              </a:rPr>
              <a:t>REPEAT AS NEEDED.</a:t>
            </a:r>
            <a:endParaRPr lang="en-US" sz="4400" dirty="0">
              <a:solidFill>
                <a:srgbClr val="DB2B6B"/>
              </a:solidFill>
              <a:latin typeface="Frutiger LT Std 67 Bold Cn"/>
              <a:cs typeface="Frutiger LT Std 67 Bold Cn"/>
            </a:endParaRPr>
          </a:p>
        </p:txBody>
      </p:sp>
    </p:spTree>
    <p:extLst>
      <p:ext uri="{BB962C8B-B14F-4D97-AF65-F5344CB8AC3E}">
        <p14:creationId xmlns:p14="http://schemas.microsoft.com/office/powerpoint/2010/main" val="39687442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5434" y="41871"/>
            <a:ext cx="7521734" cy="110258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smtClean="0">
                <a:solidFill>
                  <a:schemeClr val="bg1"/>
                </a:solidFill>
                <a:latin typeface="Frutiger LT Std 67 Bold Cn"/>
                <a:cs typeface="Frutiger LT Std 67 Bold Cn"/>
              </a:rPr>
              <a:t>PLANNING PROCESS</a:t>
            </a:r>
            <a:endParaRPr lang="en-US" sz="4400" dirty="0">
              <a:solidFill>
                <a:schemeClr val="bg1"/>
              </a:solidFill>
              <a:latin typeface="Frutiger LT Std 67 Bold Cn"/>
              <a:cs typeface="Frutiger LT Std 67 Bold Cn"/>
            </a:endParaRPr>
          </a:p>
        </p:txBody>
      </p:sp>
      <p:sp>
        <p:nvSpPr>
          <p:cNvPr id="5" name="Title 1"/>
          <p:cNvSpPr txBox="1">
            <a:spLocks/>
          </p:cNvSpPr>
          <p:nvPr/>
        </p:nvSpPr>
        <p:spPr>
          <a:xfrm>
            <a:off x="914400" y="2037686"/>
            <a:ext cx="7179488" cy="3963718"/>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857250" indent="-857250">
              <a:buFont typeface="Wingdings" charset="2"/>
              <a:buChar char="ü"/>
            </a:pPr>
            <a:r>
              <a:rPr lang="en-US" sz="4000" dirty="0" smtClean="0">
                <a:latin typeface="Frutiger LT Std 67 Bold Cn"/>
                <a:cs typeface="Frutiger LT Std 67 Bold Cn"/>
              </a:rPr>
              <a:t>ORGANIZE</a:t>
            </a:r>
          </a:p>
          <a:p>
            <a:pPr marL="857250" indent="-857250">
              <a:buFont typeface="Wingdings" charset="2"/>
              <a:buChar char="ü"/>
            </a:pPr>
            <a:r>
              <a:rPr lang="en-US" sz="4000" dirty="0" smtClean="0">
                <a:latin typeface="Frutiger LT Std 67 Bold Cn"/>
                <a:cs typeface="Frutiger LT Std 67 Bold Cn"/>
              </a:rPr>
              <a:t>BUILD A TEAM</a:t>
            </a:r>
          </a:p>
          <a:p>
            <a:pPr marL="857250" indent="-857250">
              <a:buFont typeface="Wingdings" charset="2"/>
              <a:buChar char="ü"/>
            </a:pPr>
            <a:r>
              <a:rPr lang="en-US" sz="4000" dirty="0" smtClean="0">
                <a:latin typeface="Frutiger LT Std 67 Bold Cn"/>
                <a:cs typeface="Frutiger LT Std 67 Bold Cn"/>
              </a:rPr>
              <a:t>FORM A VISION</a:t>
            </a:r>
          </a:p>
          <a:p>
            <a:pPr marL="857250" indent="-857250">
              <a:buFont typeface="Wingdings" charset="2"/>
              <a:buChar char="ü"/>
            </a:pPr>
            <a:r>
              <a:rPr lang="en-US" sz="4000" dirty="0" smtClean="0">
                <a:latin typeface="Frutiger LT Std 67 Bold Cn"/>
                <a:cs typeface="Frutiger LT Std 67 Bold Cn"/>
              </a:rPr>
              <a:t>CREATE A PLAN</a:t>
            </a:r>
          </a:p>
          <a:p>
            <a:pPr marL="857250" indent="-857250">
              <a:buFont typeface="Wingdings" charset="2"/>
              <a:buChar char="q"/>
            </a:pPr>
            <a:r>
              <a:rPr lang="en-US" sz="4000" dirty="0" smtClean="0">
                <a:latin typeface="Frutiger LT Std 67 Bold Cn"/>
                <a:cs typeface="Frutiger LT Std 67 Bold Cn"/>
              </a:rPr>
              <a:t>EXECUTE</a:t>
            </a:r>
          </a:p>
          <a:p>
            <a:pPr marL="857250" indent="-857250">
              <a:buFont typeface="Arial"/>
              <a:buChar char="•"/>
            </a:pPr>
            <a:endParaRPr lang="en-US" sz="6000" dirty="0">
              <a:latin typeface="Frutiger LT Std 67 Bold Cn"/>
              <a:cs typeface="Frutiger LT Std 67 Bold Cn"/>
            </a:endParaRPr>
          </a:p>
        </p:txBody>
      </p:sp>
    </p:spTree>
    <p:extLst>
      <p:ext uri="{BB962C8B-B14F-4D97-AF65-F5344CB8AC3E}">
        <p14:creationId xmlns:p14="http://schemas.microsoft.com/office/powerpoint/2010/main" val="323239989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DB2B6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535048" y="1705782"/>
            <a:ext cx="6056460" cy="1908215"/>
          </a:xfrm>
          <a:prstGeom prst="rect">
            <a:avLst/>
          </a:prstGeom>
          <a:noFill/>
        </p:spPr>
        <p:txBody>
          <a:bodyPr wrap="square" rtlCol="0">
            <a:spAutoFit/>
          </a:bodyPr>
          <a:lstStyle/>
          <a:p>
            <a:pPr algn="ctr"/>
            <a:r>
              <a:rPr lang="en-US" sz="5900" dirty="0" smtClean="0">
                <a:solidFill>
                  <a:srgbClr val="FFFFFF"/>
                </a:solidFill>
                <a:latin typeface="Frutiger LT Std 67 Bold Cn"/>
                <a:cs typeface="Frutiger LT Std 67 Bold Cn"/>
              </a:rPr>
              <a:t>STEP FIVE:</a:t>
            </a:r>
          </a:p>
          <a:p>
            <a:pPr algn="ctr"/>
            <a:r>
              <a:rPr lang="en-US" sz="5900" dirty="0" smtClean="0">
                <a:solidFill>
                  <a:srgbClr val="FFFFFF"/>
                </a:solidFill>
                <a:latin typeface="Frutiger LT Std 67 Bold Cn"/>
                <a:cs typeface="Frutiger LT Std 67 Bold Cn"/>
              </a:rPr>
              <a:t>EXECUTE</a:t>
            </a:r>
            <a:endParaRPr lang="en-US" sz="5900" dirty="0">
              <a:solidFill>
                <a:srgbClr val="FFFFFF"/>
              </a:solidFill>
              <a:latin typeface="Frutiger LT Std 67 Bold Cn"/>
              <a:cs typeface="Frutiger LT Std 67 Bold Cn"/>
            </a:endParaRPr>
          </a:p>
        </p:txBody>
      </p:sp>
    </p:spTree>
    <p:extLst>
      <p:ext uri="{BB962C8B-B14F-4D97-AF65-F5344CB8AC3E}">
        <p14:creationId xmlns:p14="http://schemas.microsoft.com/office/powerpoint/2010/main" val="248676324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5434" y="41871"/>
            <a:ext cx="7521734" cy="110258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smtClean="0">
                <a:solidFill>
                  <a:schemeClr val="bg1"/>
                </a:solidFill>
                <a:latin typeface="Frutiger LT Std 67 Bold Cn"/>
                <a:cs typeface="Frutiger LT Std 67 Bold Cn"/>
              </a:rPr>
              <a:t>EXAMPLE: FINDING SPEAKER</a:t>
            </a:r>
            <a:endParaRPr lang="en-US" sz="4400" dirty="0">
              <a:solidFill>
                <a:schemeClr val="bg1"/>
              </a:solidFill>
              <a:latin typeface="Frutiger LT Std 67 Bold Cn"/>
              <a:cs typeface="Frutiger LT Std 67 Bold Cn"/>
            </a:endParaRPr>
          </a:p>
        </p:txBody>
      </p:sp>
      <p:sp>
        <p:nvSpPr>
          <p:cNvPr id="6" name="Rectangle 5"/>
          <p:cNvSpPr/>
          <p:nvPr/>
        </p:nvSpPr>
        <p:spPr>
          <a:xfrm>
            <a:off x="2698644" y="3355927"/>
            <a:ext cx="4675725" cy="937970"/>
          </a:xfrm>
          <a:prstGeom prst="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600" dirty="0" smtClean="0">
                <a:solidFill>
                  <a:srgbClr val="000000"/>
                </a:solidFill>
                <a:latin typeface="Georgia"/>
                <a:cs typeface="Georgia"/>
              </a:rPr>
              <a:t>   </a:t>
            </a:r>
            <a:r>
              <a:rPr lang="en-US" sz="3200" dirty="0" smtClean="0">
                <a:solidFill>
                  <a:srgbClr val="000000"/>
                </a:solidFill>
                <a:latin typeface="Georgia"/>
                <a:cs typeface="Georgia"/>
              </a:rPr>
              <a:t>Keep 10,000 foot view</a:t>
            </a:r>
            <a:endParaRPr lang="en-US" sz="3200" dirty="0">
              <a:solidFill>
                <a:srgbClr val="000000"/>
              </a:solidFill>
              <a:latin typeface="Georgia"/>
              <a:cs typeface="Georgia"/>
            </a:endParaRPr>
          </a:p>
        </p:txBody>
      </p:sp>
      <p:sp>
        <p:nvSpPr>
          <p:cNvPr id="7" name="Rectangle 6"/>
          <p:cNvSpPr/>
          <p:nvPr/>
        </p:nvSpPr>
        <p:spPr>
          <a:xfrm>
            <a:off x="2684213" y="4712374"/>
            <a:ext cx="4704587" cy="937970"/>
          </a:xfrm>
          <a:prstGeom prst="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solidFill>
                  <a:srgbClr val="000000"/>
                </a:solidFill>
                <a:latin typeface="Georgia"/>
                <a:cs typeface="Georgia"/>
              </a:rPr>
              <a:t>   </a:t>
            </a:r>
            <a:r>
              <a:rPr lang="en-US" sz="3200" dirty="0" smtClean="0">
                <a:solidFill>
                  <a:srgbClr val="000000"/>
                </a:solidFill>
                <a:latin typeface="Georgia"/>
                <a:cs typeface="Georgia"/>
              </a:rPr>
              <a:t>Don’t sweat it</a:t>
            </a:r>
            <a:endParaRPr lang="en-US" sz="3200" dirty="0">
              <a:solidFill>
                <a:srgbClr val="000000"/>
              </a:solidFill>
              <a:latin typeface="Georgia"/>
              <a:cs typeface="Georgia"/>
            </a:endParaRPr>
          </a:p>
        </p:txBody>
      </p:sp>
      <p:sp>
        <p:nvSpPr>
          <p:cNvPr id="8" name="Rectangle 7"/>
          <p:cNvSpPr/>
          <p:nvPr/>
        </p:nvSpPr>
        <p:spPr>
          <a:xfrm>
            <a:off x="2684213" y="1991381"/>
            <a:ext cx="4704587" cy="937970"/>
          </a:xfrm>
          <a:prstGeom prst="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dirty="0" smtClean="0">
                <a:solidFill>
                  <a:schemeClr val="tx1"/>
                </a:solidFill>
                <a:latin typeface="Georgia"/>
                <a:cs typeface="Georgia"/>
              </a:rPr>
              <a:t>  </a:t>
            </a:r>
            <a:r>
              <a:rPr lang="en-US" sz="3200" dirty="0" smtClean="0">
                <a:solidFill>
                  <a:schemeClr val="tx1"/>
                </a:solidFill>
                <a:latin typeface="Georgia"/>
                <a:cs typeface="Georgia"/>
              </a:rPr>
              <a:t>Plan, plan, plan</a:t>
            </a:r>
            <a:endParaRPr lang="en-US" sz="3200" dirty="0">
              <a:solidFill>
                <a:schemeClr val="tx1"/>
              </a:solidFill>
              <a:latin typeface="Georgia"/>
              <a:cs typeface="Georgia"/>
            </a:endParaRPr>
          </a:p>
        </p:txBody>
      </p:sp>
      <p:sp>
        <p:nvSpPr>
          <p:cNvPr id="9" name="Rounded Rectangle 8"/>
          <p:cNvSpPr/>
          <p:nvPr/>
        </p:nvSpPr>
        <p:spPr>
          <a:xfrm>
            <a:off x="1558575" y="1841225"/>
            <a:ext cx="1154500" cy="1232431"/>
          </a:xfrm>
          <a:prstGeom prst="roundRect">
            <a:avLst/>
          </a:prstGeom>
          <a:solidFill>
            <a:srgbClr val="DB2B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dirty="0">
                <a:latin typeface="Frutiger LT Std 67 Bold Cn"/>
                <a:cs typeface="Frutiger LT Std 67 Bold Cn"/>
              </a:rPr>
              <a:t>1</a:t>
            </a:r>
          </a:p>
        </p:txBody>
      </p:sp>
      <p:sp>
        <p:nvSpPr>
          <p:cNvPr id="10" name="Rounded Rectangle 9"/>
          <p:cNvSpPr/>
          <p:nvPr/>
        </p:nvSpPr>
        <p:spPr>
          <a:xfrm>
            <a:off x="1558575" y="3197196"/>
            <a:ext cx="1154500" cy="1232431"/>
          </a:xfrm>
          <a:prstGeom prst="roundRect">
            <a:avLst/>
          </a:prstGeom>
          <a:solidFill>
            <a:srgbClr val="DB2B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dirty="0">
                <a:latin typeface="Frutiger LT Std 67 Bold Cn"/>
                <a:cs typeface="Frutiger LT Std 67 Bold Cn"/>
              </a:rPr>
              <a:t>2</a:t>
            </a:r>
          </a:p>
        </p:txBody>
      </p:sp>
      <p:sp>
        <p:nvSpPr>
          <p:cNvPr id="11" name="Rounded Rectangle 10"/>
          <p:cNvSpPr/>
          <p:nvPr/>
        </p:nvSpPr>
        <p:spPr>
          <a:xfrm>
            <a:off x="1558575" y="4562218"/>
            <a:ext cx="1154500" cy="1232431"/>
          </a:xfrm>
          <a:prstGeom prst="roundRect">
            <a:avLst/>
          </a:prstGeom>
          <a:solidFill>
            <a:srgbClr val="DB2B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dirty="0">
                <a:latin typeface="Frutiger LT Std 67 Bold Cn"/>
                <a:cs typeface="Frutiger LT Std 67 Bold Cn"/>
              </a:rPr>
              <a:t>3</a:t>
            </a:r>
          </a:p>
        </p:txBody>
      </p:sp>
    </p:spTree>
    <p:extLst>
      <p:ext uri="{BB962C8B-B14F-4D97-AF65-F5344CB8AC3E}">
        <p14:creationId xmlns:p14="http://schemas.microsoft.com/office/powerpoint/2010/main" val="38429280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5434" y="41871"/>
            <a:ext cx="7521734" cy="110258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smtClean="0">
                <a:solidFill>
                  <a:schemeClr val="bg1"/>
                </a:solidFill>
                <a:latin typeface="Frutiger LT Std 67 Bold Cn"/>
                <a:cs typeface="Frutiger LT Std 67 Bold Cn"/>
              </a:rPr>
              <a:t>PLANNING PROCESS</a:t>
            </a:r>
            <a:endParaRPr lang="en-US" sz="4400" dirty="0">
              <a:solidFill>
                <a:schemeClr val="bg1"/>
              </a:solidFill>
              <a:latin typeface="Frutiger LT Std 67 Bold Cn"/>
              <a:cs typeface="Frutiger LT Std 67 Bold Cn"/>
            </a:endParaRPr>
          </a:p>
        </p:txBody>
      </p:sp>
      <p:sp>
        <p:nvSpPr>
          <p:cNvPr id="5" name="Title 1"/>
          <p:cNvSpPr txBox="1">
            <a:spLocks/>
          </p:cNvSpPr>
          <p:nvPr/>
        </p:nvSpPr>
        <p:spPr>
          <a:xfrm>
            <a:off x="914400" y="2037686"/>
            <a:ext cx="7179488" cy="3963718"/>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857250" indent="-857250">
              <a:buFont typeface="Wingdings" charset="2"/>
              <a:buChar char="ü"/>
            </a:pPr>
            <a:r>
              <a:rPr lang="en-US" sz="4000" dirty="0" smtClean="0">
                <a:latin typeface="Frutiger LT Std 67 Bold Cn"/>
                <a:cs typeface="Frutiger LT Std 67 Bold Cn"/>
              </a:rPr>
              <a:t>ORGANIZE</a:t>
            </a:r>
          </a:p>
          <a:p>
            <a:pPr marL="857250" indent="-857250">
              <a:buFont typeface="Wingdings" charset="2"/>
              <a:buChar char="ü"/>
            </a:pPr>
            <a:r>
              <a:rPr lang="en-US" sz="4000" dirty="0" smtClean="0">
                <a:latin typeface="Frutiger LT Std 67 Bold Cn"/>
                <a:cs typeface="Frutiger LT Std 67 Bold Cn"/>
              </a:rPr>
              <a:t>BUILD A TEAM</a:t>
            </a:r>
          </a:p>
          <a:p>
            <a:pPr marL="857250" indent="-857250">
              <a:buFont typeface="Wingdings" charset="2"/>
              <a:buChar char="ü"/>
            </a:pPr>
            <a:r>
              <a:rPr lang="en-US" sz="4000" dirty="0" smtClean="0">
                <a:latin typeface="Frutiger LT Std 67 Bold Cn"/>
                <a:cs typeface="Frutiger LT Std 67 Bold Cn"/>
              </a:rPr>
              <a:t>FORM A VISION</a:t>
            </a:r>
          </a:p>
          <a:p>
            <a:pPr marL="857250" indent="-857250">
              <a:buFont typeface="Wingdings" charset="2"/>
              <a:buChar char="ü"/>
            </a:pPr>
            <a:r>
              <a:rPr lang="en-US" sz="4000" dirty="0" smtClean="0">
                <a:latin typeface="Frutiger LT Std 67 Bold Cn"/>
                <a:cs typeface="Frutiger LT Std 67 Bold Cn"/>
              </a:rPr>
              <a:t>CREATE A PLAN</a:t>
            </a:r>
          </a:p>
          <a:p>
            <a:pPr marL="857250" indent="-857250">
              <a:buFont typeface="Wingdings" charset="2"/>
              <a:buChar char="ü"/>
            </a:pPr>
            <a:r>
              <a:rPr lang="en-US" sz="4000" dirty="0" smtClean="0">
                <a:latin typeface="Frutiger LT Std 67 Bold Cn"/>
                <a:cs typeface="Frutiger LT Std 67 Bold Cn"/>
              </a:rPr>
              <a:t>EXECUTE</a:t>
            </a:r>
          </a:p>
          <a:p>
            <a:pPr marL="857250" indent="-857250">
              <a:buFont typeface="Arial"/>
              <a:buChar char="•"/>
            </a:pPr>
            <a:endParaRPr lang="en-US" sz="6000" dirty="0">
              <a:latin typeface="Frutiger LT Std 67 Bold Cn"/>
              <a:cs typeface="Frutiger LT Std 67 Bold Cn"/>
            </a:endParaRPr>
          </a:p>
        </p:txBody>
      </p:sp>
    </p:spTree>
    <p:extLst>
      <p:ext uri="{BB962C8B-B14F-4D97-AF65-F5344CB8AC3E}">
        <p14:creationId xmlns:p14="http://schemas.microsoft.com/office/powerpoint/2010/main" val="13126137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DB2B6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535048" y="2519115"/>
            <a:ext cx="6056460" cy="1000274"/>
          </a:xfrm>
          <a:prstGeom prst="rect">
            <a:avLst/>
          </a:prstGeom>
          <a:noFill/>
        </p:spPr>
        <p:txBody>
          <a:bodyPr wrap="square" rtlCol="0">
            <a:spAutoFit/>
          </a:bodyPr>
          <a:lstStyle/>
          <a:p>
            <a:pPr algn="ctr"/>
            <a:r>
              <a:rPr lang="en-US" sz="5900" dirty="0" smtClean="0">
                <a:solidFill>
                  <a:srgbClr val="FFFFFF"/>
                </a:solidFill>
                <a:latin typeface="Frutiger LT Std 67 Bold Cn"/>
                <a:cs typeface="Frutiger LT Std 67 Bold Cn"/>
              </a:rPr>
              <a:t>FINAL THOUGHTS</a:t>
            </a:r>
            <a:endParaRPr lang="en-US" sz="5900" dirty="0">
              <a:solidFill>
                <a:srgbClr val="FFFFFF"/>
              </a:solidFill>
              <a:latin typeface="Frutiger LT Std 67 Bold Cn"/>
              <a:cs typeface="Frutiger LT Std 67 Bold Cn"/>
            </a:endParaRPr>
          </a:p>
        </p:txBody>
      </p:sp>
    </p:spTree>
    <p:extLst>
      <p:ext uri="{BB962C8B-B14F-4D97-AF65-F5344CB8AC3E}">
        <p14:creationId xmlns:p14="http://schemas.microsoft.com/office/powerpoint/2010/main" val="60456455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DB2B6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0" y="2257739"/>
            <a:ext cx="9144000" cy="954107"/>
          </a:xfrm>
          <a:prstGeom prst="rect">
            <a:avLst/>
          </a:prstGeom>
          <a:noFill/>
        </p:spPr>
        <p:txBody>
          <a:bodyPr wrap="square" rtlCol="0">
            <a:spAutoFit/>
          </a:bodyPr>
          <a:lstStyle/>
          <a:p>
            <a:pPr algn="ctr"/>
            <a:r>
              <a:rPr lang="en-US" sz="5600" dirty="0" smtClean="0">
                <a:solidFill>
                  <a:srgbClr val="FFFFFF"/>
                </a:solidFill>
                <a:latin typeface="Frutiger LT Std 67 Bold Cn"/>
                <a:cs typeface="Frutiger LT Std 67 Bold Cn"/>
              </a:rPr>
              <a:t>Nothing will be perfect.</a:t>
            </a:r>
          </a:p>
        </p:txBody>
      </p:sp>
      <p:sp>
        <p:nvSpPr>
          <p:cNvPr id="7" name="Oval 6"/>
          <p:cNvSpPr/>
          <p:nvPr/>
        </p:nvSpPr>
        <p:spPr>
          <a:xfrm>
            <a:off x="4090246" y="816288"/>
            <a:ext cx="959806" cy="954107"/>
          </a:xfrm>
          <a:prstGeom prst="ellipse">
            <a:avLst/>
          </a:prstGeom>
          <a:no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latin typeface="Frutiger LT Std 67 Bold Cn"/>
                <a:cs typeface="Frutiger LT Std 67 Bold Cn"/>
              </a:rPr>
              <a:t>#1</a:t>
            </a:r>
            <a:endParaRPr lang="en-US" sz="3600" dirty="0">
              <a:latin typeface="Frutiger LT Std 67 Bold Cn"/>
              <a:cs typeface="Frutiger LT Std 67 Bold Cn"/>
            </a:endParaRPr>
          </a:p>
        </p:txBody>
      </p:sp>
      <p:sp>
        <p:nvSpPr>
          <p:cNvPr id="8" name="TextBox 7"/>
          <p:cNvSpPr txBox="1"/>
          <p:nvPr/>
        </p:nvSpPr>
        <p:spPr>
          <a:xfrm>
            <a:off x="0" y="3361337"/>
            <a:ext cx="9144000" cy="954107"/>
          </a:xfrm>
          <a:prstGeom prst="rect">
            <a:avLst/>
          </a:prstGeom>
          <a:noFill/>
        </p:spPr>
        <p:txBody>
          <a:bodyPr wrap="square" rtlCol="0">
            <a:spAutoFit/>
          </a:bodyPr>
          <a:lstStyle/>
          <a:p>
            <a:pPr algn="ctr"/>
            <a:r>
              <a:rPr lang="en-US" sz="5600" dirty="0" smtClean="0">
                <a:solidFill>
                  <a:srgbClr val="FFFFFF"/>
                </a:solidFill>
                <a:latin typeface="Frutiger LT Std 67 Bold Cn"/>
                <a:cs typeface="Frutiger LT Std 67 Bold Cn"/>
              </a:rPr>
              <a:t>And that’s okay.</a:t>
            </a:r>
          </a:p>
        </p:txBody>
      </p:sp>
    </p:spTree>
    <p:extLst>
      <p:ext uri="{BB962C8B-B14F-4D97-AF65-F5344CB8AC3E}">
        <p14:creationId xmlns:p14="http://schemas.microsoft.com/office/powerpoint/2010/main" val="195963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DB2B6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535048" y="1705782"/>
            <a:ext cx="6056460" cy="2816156"/>
          </a:xfrm>
          <a:prstGeom prst="rect">
            <a:avLst/>
          </a:prstGeom>
          <a:noFill/>
        </p:spPr>
        <p:txBody>
          <a:bodyPr wrap="square" rtlCol="0">
            <a:spAutoFit/>
          </a:bodyPr>
          <a:lstStyle/>
          <a:p>
            <a:pPr algn="ctr"/>
            <a:r>
              <a:rPr lang="en-US" sz="5900" dirty="0" smtClean="0">
                <a:solidFill>
                  <a:srgbClr val="FFFFFF"/>
                </a:solidFill>
                <a:latin typeface="Frutiger LT Std 67 Bold Cn"/>
                <a:cs typeface="Frutiger LT Std 67 Bold Cn"/>
              </a:rPr>
              <a:t>You want EVERY event you plan to be like that.</a:t>
            </a:r>
            <a:endParaRPr lang="en-US" sz="5900" dirty="0">
              <a:solidFill>
                <a:srgbClr val="FFFFFF"/>
              </a:solidFill>
              <a:latin typeface="Frutiger LT Std 67 Bold Cn"/>
              <a:cs typeface="Frutiger LT Std 67 Bold Cn"/>
            </a:endParaRPr>
          </a:p>
        </p:txBody>
      </p:sp>
    </p:spTree>
    <p:extLst>
      <p:ext uri="{BB962C8B-B14F-4D97-AF65-F5344CB8AC3E}">
        <p14:creationId xmlns:p14="http://schemas.microsoft.com/office/powerpoint/2010/main" val="482192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DB2B6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0" y="2257739"/>
            <a:ext cx="9144000" cy="954107"/>
          </a:xfrm>
          <a:prstGeom prst="rect">
            <a:avLst/>
          </a:prstGeom>
          <a:noFill/>
        </p:spPr>
        <p:txBody>
          <a:bodyPr wrap="square" rtlCol="0">
            <a:spAutoFit/>
          </a:bodyPr>
          <a:lstStyle/>
          <a:p>
            <a:pPr algn="ctr"/>
            <a:r>
              <a:rPr lang="en-US" sz="5600" dirty="0" smtClean="0">
                <a:solidFill>
                  <a:srgbClr val="FFFFFF"/>
                </a:solidFill>
                <a:latin typeface="Frutiger LT Std 67 Bold Cn"/>
                <a:cs typeface="Frutiger LT Std 67 Bold Cn"/>
              </a:rPr>
              <a:t>Plan obsessively</a:t>
            </a:r>
            <a:r>
              <a:rPr lang="en-US" sz="5600" dirty="0" smtClean="0">
                <a:solidFill>
                  <a:srgbClr val="FFFFFF"/>
                </a:solidFill>
                <a:latin typeface="Frutiger LT Std 67 Bold Cn"/>
                <a:cs typeface="Frutiger LT Std 67 Bold Cn"/>
              </a:rPr>
              <a:t>.</a:t>
            </a:r>
            <a:endParaRPr lang="en-US" sz="5600" dirty="0" smtClean="0">
              <a:solidFill>
                <a:srgbClr val="FFFFFF"/>
              </a:solidFill>
              <a:latin typeface="Frutiger LT Std 67 Bold Cn"/>
              <a:cs typeface="Frutiger LT Std 67 Bold Cn"/>
            </a:endParaRPr>
          </a:p>
        </p:txBody>
      </p:sp>
      <p:sp>
        <p:nvSpPr>
          <p:cNvPr id="7" name="Oval 6"/>
          <p:cNvSpPr/>
          <p:nvPr/>
        </p:nvSpPr>
        <p:spPr>
          <a:xfrm>
            <a:off x="4090246" y="816288"/>
            <a:ext cx="959806" cy="954107"/>
          </a:xfrm>
          <a:prstGeom prst="ellipse">
            <a:avLst/>
          </a:prstGeom>
          <a:no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latin typeface="Frutiger LT Std 67 Bold Cn"/>
                <a:cs typeface="Frutiger LT Std 67 Bold Cn"/>
              </a:rPr>
              <a:t>#2</a:t>
            </a:r>
            <a:endParaRPr lang="en-US" sz="3600" dirty="0">
              <a:latin typeface="Frutiger LT Std 67 Bold Cn"/>
              <a:cs typeface="Frutiger LT Std 67 Bold Cn"/>
            </a:endParaRPr>
          </a:p>
        </p:txBody>
      </p:sp>
    </p:spTree>
    <p:extLst>
      <p:ext uri="{BB962C8B-B14F-4D97-AF65-F5344CB8AC3E}">
        <p14:creationId xmlns:p14="http://schemas.microsoft.com/office/powerpoint/2010/main" val="918056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DB2B6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0" y="2257739"/>
            <a:ext cx="9144000" cy="954107"/>
          </a:xfrm>
          <a:prstGeom prst="rect">
            <a:avLst/>
          </a:prstGeom>
          <a:noFill/>
        </p:spPr>
        <p:txBody>
          <a:bodyPr wrap="square" rtlCol="0">
            <a:spAutoFit/>
          </a:bodyPr>
          <a:lstStyle/>
          <a:p>
            <a:pPr algn="ctr"/>
            <a:r>
              <a:rPr lang="en-US" sz="5600" dirty="0" smtClean="0">
                <a:solidFill>
                  <a:srgbClr val="FFFFFF"/>
                </a:solidFill>
                <a:latin typeface="Frutiger LT Std 67 Bold Cn"/>
                <a:cs typeface="Frutiger LT Std 67 Bold Cn"/>
              </a:rPr>
              <a:t>Communicate.</a:t>
            </a:r>
            <a:endParaRPr lang="en-US" sz="5600" dirty="0" smtClean="0">
              <a:solidFill>
                <a:srgbClr val="FFFFFF"/>
              </a:solidFill>
              <a:latin typeface="Frutiger LT Std 67 Bold Cn"/>
              <a:cs typeface="Frutiger LT Std 67 Bold Cn"/>
            </a:endParaRPr>
          </a:p>
        </p:txBody>
      </p:sp>
      <p:sp>
        <p:nvSpPr>
          <p:cNvPr id="7" name="Oval 6"/>
          <p:cNvSpPr/>
          <p:nvPr/>
        </p:nvSpPr>
        <p:spPr>
          <a:xfrm>
            <a:off x="4090246" y="816288"/>
            <a:ext cx="959806" cy="954107"/>
          </a:xfrm>
          <a:prstGeom prst="ellipse">
            <a:avLst/>
          </a:prstGeom>
          <a:no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latin typeface="Frutiger LT Std 67 Bold Cn"/>
                <a:cs typeface="Frutiger LT Std 67 Bold Cn"/>
              </a:rPr>
              <a:t>#3</a:t>
            </a:r>
            <a:endParaRPr lang="en-US" sz="3600" dirty="0">
              <a:latin typeface="Frutiger LT Std 67 Bold Cn"/>
              <a:cs typeface="Frutiger LT Std 67 Bold Cn"/>
            </a:endParaRPr>
          </a:p>
        </p:txBody>
      </p:sp>
    </p:spTree>
    <p:extLst>
      <p:ext uri="{BB962C8B-B14F-4D97-AF65-F5344CB8AC3E}">
        <p14:creationId xmlns:p14="http://schemas.microsoft.com/office/powerpoint/2010/main" val="36997297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DB2B6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0" y="2257739"/>
            <a:ext cx="9144000" cy="954107"/>
          </a:xfrm>
          <a:prstGeom prst="rect">
            <a:avLst/>
          </a:prstGeom>
          <a:noFill/>
        </p:spPr>
        <p:txBody>
          <a:bodyPr wrap="square" rtlCol="0">
            <a:spAutoFit/>
          </a:bodyPr>
          <a:lstStyle/>
          <a:p>
            <a:pPr algn="ctr"/>
            <a:r>
              <a:rPr lang="en-US" sz="5600" dirty="0" smtClean="0">
                <a:solidFill>
                  <a:srgbClr val="FFFFFF"/>
                </a:solidFill>
                <a:latin typeface="Frutiger LT Std 67 Bold Cn"/>
                <a:cs typeface="Frutiger LT Std 67 Bold Cn"/>
              </a:rPr>
              <a:t>Recognize achievements.</a:t>
            </a:r>
            <a:endParaRPr lang="en-US" sz="5600" dirty="0" smtClean="0">
              <a:solidFill>
                <a:srgbClr val="FFFFFF"/>
              </a:solidFill>
              <a:latin typeface="Frutiger LT Std 67 Bold Cn"/>
              <a:cs typeface="Frutiger LT Std 67 Bold Cn"/>
            </a:endParaRPr>
          </a:p>
        </p:txBody>
      </p:sp>
      <p:sp>
        <p:nvSpPr>
          <p:cNvPr id="7" name="Oval 6"/>
          <p:cNvSpPr/>
          <p:nvPr/>
        </p:nvSpPr>
        <p:spPr>
          <a:xfrm>
            <a:off x="4090246" y="816288"/>
            <a:ext cx="959806" cy="954107"/>
          </a:xfrm>
          <a:prstGeom prst="ellipse">
            <a:avLst/>
          </a:prstGeom>
          <a:no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latin typeface="Frutiger LT Std 67 Bold Cn"/>
                <a:cs typeface="Frutiger LT Std 67 Bold Cn"/>
              </a:rPr>
              <a:t>#4</a:t>
            </a:r>
            <a:endParaRPr lang="en-US" sz="3600" dirty="0">
              <a:latin typeface="Frutiger LT Std 67 Bold Cn"/>
              <a:cs typeface="Frutiger LT Std 67 Bold Cn"/>
            </a:endParaRPr>
          </a:p>
        </p:txBody>
      </p:sp>
    </p:spTree>
    <p:extLst>
      <p:ext uri="{BB962C8B-B14F-4D97-AF65-F5344CB8AC3E}">
        <p14:creationId xmlns:p14="http://schemas.microsoft.com/office/powerpoint/2010/main" val="16683858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DB2B6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0" y="2257739"/>
            <a:ext cx="9144000" cy="954107"/>
          </a:xfrm>
          <a:prstGeom prst="rect">
            <a:avLst/>
          </a:prstGeom>
          <a:noFill/>
        </p:spPr>
        <p:txBody>
          <a:bodyPr wrap="square" rtlCol="0">
            <a:spAutoFit/>
          </a:bodyPr>
          <a:lstStyle/>
          <a:p>
            <a:pPr algn="ctr"/>
            <a:r>
              <a:rPr lang="en-US" sz="5600" dirty="0" smtClean="0">
                <a:solidFill>
                  <a:srgbClr val="FFFFFF"/>
                </a:solidFill>
                <a:latin typeface="Frutiger LT Std 67 Bold Cn"/>
                <a:cs typeface="Frutiger LT Std 67 Bold Cn"/>
              </a:rPr>
              <a:t>Focus on fun.</a:t>
            </a:r>
            <a:endParaRPr lang="en-US" sz="5600" dirty="0" smtClean="0">
              <a:solidFill>
                <a:srgbClr val="FFFFFF"/>
              </a:solidFill>
              <a:latin typeface="Frutiger LT Std 67 Bold Cn"/>
              <a:cs typeface="Frutiger LT Std 67 Bold Cn"/>
            </a:endParaRPr>
          </a:p>
        </p:txBody>
      </p:sp>
      <p:sp>
        <p:nvSpPr>
          <p:cNvPr id="7" name="Oval 6"/>
          <p:cNvSpPr/>
          <p:nvPr/>
        </p:nvSpPr>
        <p:spPr>
          <a:xfrm>
            <a:off x="4090246" y="816288"/>
            <a:ext cx="959806" cy="954107"/>
          </a:xfrm>
          <a:prstGeom prst="ellipse">
            <a:avLst/>
          </a:prstGeom>
          <a:no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latin typeface="Frutiger LT Std 67 Bold Cn"/>
                <a:cs typeface="Frutiger LT Std 67 Bold Cn"/>
              </a:rPr>
              <a:t>#5</a:t>
            </a:r>
            <a:endParaRPr lang="en-US" sz="3600" dirty="0">
              <a:latin typeface="Frutiger LT Std 67 Bold Cn"/>
              <a:cs typeface="Frutiger LT Std 67 Bold Cn"/>
            </a:endParaRPr>
          </a:p>
        </p:txBody>
      </p:sp>
      <p:sp>
        <p:nvSpPr>
          <p:cNvPr id="8" name="TextBox 7"/>
          <p:cNvSpPr txBox="1"/>
          <p:nvPr/>
        </p:nvSpPr>
        <p:spPr>
          <a:xfrm>
            <a:off x="0" y="3361337"/>
            <a:ext cx="9144000" cy="954107"/>
          </a:xfrm>
          <a:prstGeom prst="rect">
            <a:avLst/>
          </a:prstGeom>
          <a:noFill/>
        </p:spPr>
        <p:txBody>
          <a:bodyPr wrap="square" rtlCol="0">
            <a:spAutoFit/>
          </a:bodyPr>
          <a:lstStyle/>
          <a:p>
            <a:pPr algn="ctr"/>
            <a:r>
              <a:rPr lang="en-US" sz="5600" dirty="0" smtClean="0">
                <a:solidFill>
                  <a:srgbClr val="FFFFFF"/>
                </a:solidFill>
                <a:latin typeface="Frutiger LT Std 67 Bold Cn"/>
                <a:cs typeface="Frutiger LT Std 67 Bold Cn"/>
              </a:rPr>
              <a:t>And </a:t>
            </a:r>
            <a:r>
              <a:rPr lang="en-US" sz="5600" dirty="0" smtClean="0">
                <a:solidFill>
                  <a:srgbClr val="FFFFFF"/>
                </a:solidFill>
                <a:latin typeface="Frutiger LT Std 67 Bold Cn"/>
                <a:cs typeface="Frutiger LT Std 67 Bold Cn"/>
              </a:rPr>
              <a:t>you will find it.</a:t>
            </a:r>
            <a:endParaRPr lang="en-US" sz="5600" dirty="0" smtClean="0">
              <a:solidFill>
                <a:srgbClr val="FFFFFF"/>
              </a:solidFill>
              <a:latin typeface="Frutiger LT Std 67 Bold Cn"/>
              <a:cs typeface="Frutiger LT Std 67 Bold Cn"/>
            </a:endParaRPr>
          </a:p>
        </p:txBody>
      </p:sp>
    </p:spTree>
    <p:extLst>
      <p:ext uri="{BB962C8B-B14F-4D97-AF65-F5344CB8AC3E}">
        <p14:creationId xmlns:p14="http://schemas.microsoft.com/office/powerpoint/2010/main" val="34314310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762000" y="2177254"/>
            <a:ext cx="7543800" cy="2923985"/>
          </a:xfrm>
        </p:spPr>
        <p:txBody>
          <a:bodyPr/>
          <a:lstStyle/>
          <a:p>
            <a:pPr algn="ctr"/>
            <a:r>
              <a:rPr lang="en-US" sz="6000" dirty="0" smtClean="0">
                <a:solidFill>
                  <a:srgbClr val="DB2B6B"/>
                </a:solidFill>
                <a:latin typeface="Frutiger LT Std 67 Bold Cn"/>
                <a:cs typeface="Frutiger LT Std 67 Bold Cn"/>
              </a:rPr>
              <a:t>David Postic</a:t>
            </a:r>
            <a:r>
              <a:rPr lang="en-US" sz="6000" dirty="0" smtClean="0">
                <a:latin typeface="Frutiger LT Std 67 Bold Cn"/>
                <a:cs typeface="Frutiger LT Std 67 Bold Cn"/>
              </a:rPr>
              <a:t/>
            </a:r>
            <a:br>
              <a:rPr lang="en-US" sz="6000" dirty="0" smtClean="0">
                <a:latin typeface="Frutiger LT Std 67 Bold Cn"/>
                <a:cs typeface="Frutiger LT Std 67 Bold Cn"/>
              </a:rPr>
            </a:br>
            <a:r>
              <a:rPr lang="en-US" sz="6000" dirty="0" err="1" smtClean="0">
                <a:latin typeface="Frutiger LT Std 67 Bold Cn"/>
                <a:cs typeface="Frutiger LT Std 67 Bold Cn"/>
              </a:rPr>
              <a:t>posticd@gmail.com</a:t>
            </a:r>
            <a:r>
              <a:rPr lang="en-US" sz="6000" dirty="0" smtClean="0">
                <a:latin typeface="Frutiger LT Std 67 Bold Cn"/>
                <a:cs typeface="Frutiger LT Std 67 Bold Cn"/>
              </a:rPr>
              <a:t/>
            </a:r>
            <a:br>
              <a:rPr lang="en-US" sz="6000" dirty="0" smtClean="0">
                <a:latin typeface="Frutiger LT Std 67 Bold Cn"/>
                <a:cs typeface="Frutiger LT Std 67 Bold Cn"/>
              </a:rPr>
            </a:br>
            <a:r>
              <a:rPr lang="en-US" sz="6000" dirty="0" smtClean="0">
                <a:latin typeface="Frutiger LT Std 67 Bold Cn"/>
                <a:cs typeface="Frutiger LT Std 67 Bold Cn"/>
              </a:rPr>
              <a:t>(405)550-9020</a:t>
            </a:r>
            <a:endParaRPr lang="en-US" sz="6000" dirty="0">
              <a:latin typeface="Frutiger LT Std 67 Bold Cn"/>
              <a:cs typeface="Frutiger LT Std 67 Bold Cn"/>
            </a:endParaRPr>
          </a:p>
        </p:txBody>
      </p:sp>
      <p:sp>
        <p:nvSpPr>
          <p:cNvPr id="5" name="Title 1"/>
          <p:cNvSpPr txBox="1">
            <a:spLocks/>
          </p:cNvSpPr>
          <p:nvPr/>
        </p:nvSpPr>
        <p:spPr>
          <a:xfrm>
            <a:off x="209325" y="41871"/>
            <a:ext cx="8749771" cy="110258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smtClean="0">
                <a:solidFill>
                  <a:schemeClr val="bg1"/>
                </a:solidFill>
                <a:latin typeface="Frutiger LT Std 67 Bold Cn"/>
                <a:cs typeface="Frutiger LT Std 67 Bold Cn"/>
              </a:rPr>
              <a:t>Contact Information</a:t>
            </a:r>
            <a:endParaRPr lang="en-US" sz="4400" dirty="0">
              <a:solidFill>
                <a:schemeClr val="bg1"/>
              </a:solidFill>
              <a:latin typeface="Frutiger LT Std 67 Bold Cn"/>
              <a:cs typeface="Frutiger LT Std 67 Bold Cn"/>
            </a:endParaRPr>
          </a:p>
        </p:txBody>
      </p:sp>
    </p:spTree>
    <p:extLst>
      <p:ext uri="{BB962C8B-B14F-4D97-AF65-F5344CB8AC3E}">
        <p14:creationId xmlns:p14="http://schemas.microsoft.com/office/powerpoint/2010/main" val="20180904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5434" y="41871"/>
            <a:ext cx="7521734" cy="110258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smtClean="0">
                <a:solidFill>
                  <a:schemeClr val="bg1"/>
                </a:solidFill>
                <a:latin typeface="Frutiger LT Std 67 Bold Cn"/>
                <a:cs typeface="Frutiger LT Std 67 Bold Cn"/>
              </a:rPr>
              <a:t>PLANNING PROCESS</a:t>
            </a:r>
            <a:endParaRPr lang="en-US" sz="4400" dirty="0">
              <a:solidFill>
                <a:schemeClr val="bg1"/>
              </a:solidFill>
              <a:latin typeface="Frutiger LT Std 67 Bold Cn"/>
              <a:cs typeface="Frutiger LT Std 67 Bold Cn"/>
            </a:endParaRPr>
          </a:p>
        </p:txBody>
      </p:sp>
      <p:sp>
        <p:nvSpPr>
          <p:cNvPr id="5" name="Title 1"/>
          <p:cNvSpPr txBox="1">
            <a:spLocks/>
          </p:cNvSpPr>
          <p:nvPr/>
        </p:nvSpPr>
        <p:spPr>
          <a:xfrm>
            <a:off x="914400" y="2037686"/>
            <a:ext cx="7179488" cy="3963718"/>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857250" indent="-857250">
              <a:buFont typeface="Wingdings" charset="2"/>
              <a:buChar char="q"/>
            </a:pPr>
            <a:r>
              <a:rPr lang="en-US" sz="4400" dirty="0" smtClean="0">
                <a:latin typeface="Frutiger LT Std 67 Bold Cn"/>
                <a:cs typeface="Frutiger LT Std 67 Bold Cn"/>
              </a:rPr>
              <a:t>ORGANIZE YOURSELF</a:t>
            </a:r>
          </a:p>
          <a:p>
            <a:pPr marL="857250" indent="-857250">
              <a:buFont typeface="Wingdings" charset="2"/>
              <a:buChar char="q"/>
            </a:pPr>
            <a:r>
              <a:rPr lang="en-US" sz="4400" dirty="0" smtClean="0">
                <a:latin typeface="Frutiger LT Std 67 Bold Cn"/>
                <a:cs typeface="Frutiger LT Std 67 Bold Cn"/>
              </a:rPr>
              <a:t>BUILD A TEAM</a:t>
            </a:r>
          </a:p>
          <a:p>
            <a:pPr marL="857250" indent="-857250">
              <a:buFont typeface="Wingdings" charset="2"/>
              <a:buChar char="q"/>
            </a:pPr>
            <a:r>
              <a:rPr lang="en-US" sz="4400" dirty="0" smtClean="0">
                <a:latin typeface="Frutiger LT Std 67 Bold Cn"/>
                <a:cs typeface="Frutiger LT Std 67 Bold Cn"/>
              </a:rPr>
              <a:t>FORM A VISION</a:t>
            </a:r>
          </a:p>
          <a:p>
            <a:pPr marL="857250" indent="-857250">
              <a:buFont typeface="Wingdings" charset="2"/>
              <a:buChar char="q"/>
            </a:pPr>
            <a:r>
              <a:rPr lang="en-US" sz="4400" dirty="0" smtClean="0">
                <a:latin typeface="Frutiger LT Std 67 Bold Cn"/>
                <a:cs typeface="Frutiger LT Std 67 Bold Cn"/>
              </a:rPr>
              <a:t>CREATE A PLAN</a:t>
            </a:r>
          </a:p>
          <a:p>
            <a:pPr marL="857250" indent="-857250">
              <a:buFont typeface="Wingdings" charset="2"/>
              <a:buChar char="q"/>
            </a:pPr>
            <a:r>
              <a:rPr lang="en-US" sz="4400" dirty="0" smtClean="0">
                <a:latin typeface="Frutiger LT Std 67 Bold Cn"/>
                <a:cs typeface="Frutiger LT Std 67 Bold Cn"/>
              </a:rPr>
              <a:t>EXECUTE</a:t>
            </a:r>
          </a:p>
          <a:p>
            <a:pPr marL="857250" indent="-857250">
              <a:buFont typeface="Arial"/>
              <a:buChar char="•"/>
            </a:pPr>
            <a:endParaRPr lang="en-US" sz="6000" dirty="0">
              <a:latin typeface="Frutiger LT Std 67 Bold Cn"/>
              <a:cs typeface="Frutiger LT Std 67 Bold Cn"/>
            </a:endParaRPr>
          </a:p>
        </p:txBody>
      </p:sp>
    </p:spTree>
    <p:extLst>
      <p:ext uri="{BB962C8B-B14F-4D97-AF65-F5344CB8AC3E}">
        <p14:creationId xmlns:p14="http://schemas.microsoft.com/office/powerpoint/2010/main" val="3659375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0"/>
                                  </p:iterate>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0"/>
                                  </p:iterate>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0"/>
                                  </p:iterate>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0"/>
                                  </p:iterate>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DB2B6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535048" y="1705782"/>
            <a:ext cx="6056460" cy="2816156"/>
          </a:xfrm>
          <a:prstGeom prst="rect">
            <a:avLst/>
          </a:prstGeom>
          <a:noFill/>
        </p:spPr>
        <p:txBody>
          <a:bodyPr wrap="square" rtlCol="0">
            <a:spAutoFit/>
          </a:bodyPr>
          <a:lstStyle/>
          <a:p>
            <a:pPr algn="ctr"/>
            <a:r>
              <a:rPr lang="en-US" sz="5900" dirty="0" smtClean="0">
                <a:solidFill>
                  <a:srgbClr val="FFFFFF"/>
                </a:solidFill>
                <a:latin typeface="Frutiger LT Std 67 Bold Cn"/>
                <a:cs typeface="Frutiger LT Std 67 Bold Cn"/>
              </a:rPr>
              <a:t>STEP ONE:</a:t>
            </a:r>
          </a:p>
          <a:p>
            <a:pPr algn="ctr"/>
            <a:r>
              <a:rPr lang="en-US" sz="5900" dirty="0" smtClean="0">
                <a:solidFill>
                  <a:srgbClr val="FFFFFF"/>
                </a:solidFill>
                <a:latin typeface="Frutiger LT Std 67 Bold Cn"/>
                <a:cs typeface="Frutiger LT Std 67 Bold Cn"/>
              </a:rPr>
              <a:t>ORGANIZE YOURSELF</a:t>
            </a:r>
            <a:endParaRPr lang="en-US" sz="5900" dirty="0">
              <a:solidFill>
                <a:srgbClr val="FFFFFF"/>
              </a:solidFill>
              <a:latin typeface="Frutiger LT Std 67 Bold Cn"/>
              <a:cs typeface="Frutiger LT Std 67 Bold Cn"/>
            </a:endParaRPr>
          </a:p>
        </p:txBody>
      </p:sp>
    </p:spTree>
    <p:extLst>
      <p:ext uri="{BB962C8B-B14F-4D97-AF65-F5344CB8AC3E}">
        <p14:creationId xmlns:p14="http://schemas.microsoft.com/office/powerpoint/2010/main" val="17926941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5434" y="41871"/>
            <a:ext cx="7521734" cy="110258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smtClean="0">
                <a:solidFill>
                  <a:schemeClr val="bg1"/>
                </a:solidFill>
                <a:latin typeface="Frutiger LT Std 67 Bold Cn"/>
                <a:cs typeface="Frutiger LT Std 67 Bold Cn"/>
              </a:rPr>
              <a:t>WHAT IT MEANS</a:t>
            </a:r>
            <a:endParaRPr lang="en-US" sz="4400" dirty="0">
              <a:solidFill>
                <a:schemeClr val="bg1"/>
              </a:solidFill>
              <a:latin typeface="Frutiger LT Std 67 Bold Cn"/>
              <a:cs typeface="Frutiger LT Std 67 Bold Cn"/>
            </a:endParaRPr>
          </a:p>
        </p:txBody>
      </p:sp>
      <p:sp>
        <p:nvSpPr>
          <p:cNvPr id="5" name="Title 1"/>
          <p:cNvSpPr txBox="1">
            <a:spLocks/>
          </p:cNvSpPr>
          <p:nvPr/>
        </p:nvSpPr>
        <p:spPr>
          <a:xfrm>
            <a:off x="914400" y="2037686"/>
            <a:ext cx="7179488" cy="396371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6000" dirty="0">
              <a:latin typeface="Frutiger LT Std 67 Bold Cn"/>
              <a:cs typeface="Frutiger LT Std 67 Bold Cn"/>
            </a:endParaRPr>
          </a:p>
        </p:txBody>
      </p:sp>
      <p:graphicFrame>
        <p:nvGraphicFramePr>
          <p:cNvPr id="3" name="Diagram 2"/>
          <p:cNvGraphicFramePr/>
          <p:nvPr>
            <p:extLst>
              <p:ext uri="{D42A27DB-BD31-4B8C-83A1-F6EECF244321}">
                <p14:modId xmlns:p14="http://schemas.microsoft.com/office/powerpoint/2010/main" val="2258313966"/>
              </p:ext>
            </p:extLst>
          </p:nvPr>
        </p:nvGraphicFramePr>
        <p:xfrm>
          <a:off x="1524000" y="177383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2651446" y="1871529"/>
            <a:ext cx="4842378" cy="766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651446" y="3210253"/>
            <a:ext cx="4842378" cy="766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651446" y="4494274"/>
            <a:ext cx="4842378" cy="766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763086" y="1878022"/>
            <a:ext cx="4730737" cy="707886"/>
          </a:xfrm>
          <a:prstGeom prst="rect">
            <a:avLst/>
          </a:prstGeom>
          <a:noFill/>
        </p:spPr>
        <p:txBody>
          <a:bodyPr wrap="square" rtlCol="0">
            <a:spAutoFit/>
          </a:bodyPr>
          <a:lstStyle/>
          <a:p>
            <a:r>
              <a:rPr lang="en-US" sz="4000" dirty="0" smtClean="0">
                <a:latin typeface="Georgia"/>
                <a:cs typeface="Georgia"/>
              </a:rPr>
              <a:t>Your Vision</a:t>
            </a:r>
            <a:endParaRPr lang="en-US" sz="4000" dirty="0">
              <a:latin typeface="Georgia"/>
              <a:cs typeface="Georgia"/>
            </a:endParaRPr>
          </a:p>
        </p:txBody>
      </p:sp>
      <p:sp>
        <p:nvSpPr>
          <p:cNvPr id="12" name="TextBox 11"/>
          <p:cNvSpPr txBox="1"/>
          <p:nvPr/>
        </p:nvSpPr>
        <p:spPr>
          <a:xfrm>
            <a:off x="2763087" y="3182339"/>
            <a:ext cx="4730737" cy="707886"/>
          </a:xfrm>
          <a:prstGeom prst="rect">
            <a:avLst/>
          </a:prstGeom>
          <a:noFill/>
        </p:spPr>
        <p:txBody>
          <a:bodyPr wrap="square" rtlCol="0">
            <a:spAutoFit/>
          </a:bodyPr>
          <a:lstStyle/>
          <a:p>
            <a:r>
              <a:rPr lang="en-US" sz="4000" dirty="0" smtClean="0">
                <a:latin typeface="Georgia"/>
                <a:cs typeface="Georgia"/>
              </a:rPr>
              <a:t>Your Needs</a:t>
            </a:r>
            <a:endParaRPr lang="en-US" sz="4000" dirty="0">
              <a:latin typeface="Georgia"/>
              <a:cs typeface="Georgia"/>
            </a:endParaRPr>
          </a:p>
        </p:txBody>
      </p:sp>
      <p:sp>
        <p:nvSpPr>
          <p:cNvPr id="13" name="TextBox 12"/>
          <p:cNvSpPr txBox="1"/>
          <p:nvPr/>
        </p:nvSpPr>
        <p:spPr>
          <a:xfrm>
            <a:off x="2763086" y="4466360"/>
            <a:ext cx="4730737" cy="707886"/>
          </a:xfrm>
          <a:prstGeom prst="rect">
            <a:avLst/>
          </a:prstGeom>
          <a:noFill/>
        </p:spPr>
        <p:txBody>
          <a:bodyPr wrap="square" rtlCol="0">
            <a:spAutoFit/>
          </a:bodyPr>
          <a:lstStyle/>
          <a:p>
            <a:r>
              <a:rPr lang="en-US" sz="4000" dirty="0" smtClean="0">
                <a:latin typeface="Georgia"/>
                <a:cs typeface="Georgia"/>
              </a:rPr>
              <a:t>Your Style</a:t>
            </a:r>
            <a:endParaRPr lang="en-US" sz="4000" dirty="0">
              <a:latin typeface="Georgia"/>
              <a:cs typeface="Georgia"/>
            </a:endParaRPr>
          </a:p>
        </p:txBody>
      </p:sp>
    </p:spTree>
    <p:extLst>
      <p:ext uri="{BB962C8B-B14F-4D97-AF65-F5344CB8AC3E}">
        <p14:creationId xmlns:p14="http://schemas.microsoft.com/office/powerpoint/2010/main" val="15929087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9BF3B735-D2BC-014C-AEBA-7B4D4D487C6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dgm id="{F9AD553E-C660-C24F-BADA-C7E24C2D797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graphicEl>
                                              <a:dgm id="{2902D7D4-8E5E-B942-84B0-08972F3596F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918978E0-1D7B-864F-A68B-B7A2352F9A19}"/>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FC5E2F0D-B57B-2B48-BFC5-F7E3E01DF6A3}"/>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graphicEl>
                                              <a:dgm id="{CFF3B7DB-20A9-1547-AC79-6D86F2E64A4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8" grpId="0" animBg="1"/>
      <p:bldP spid="9" grpId="0" animBg="1"/>
      <p:bldP spid="10" grpId="0" animBg="1"/>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5434" y="41871"/>
            <a:ext cx="7521734" cy="110258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smtClean="0">
                <a:solidFill>
                  <a:schemeClr val="bg1"/>
                </a:solidFill>
                <a:latin typeface="Frutiger LT Std 67 Bold Cn"/>
                <a:cs typeface="Frutiger LT Std 67 Bold Cn"/>
              </a:rPr>
              <a:t>WHEN YOU DO IT</a:t>
            </a:r>
            <a:endParaRPr lang="en-US" sz="4400" dirty="0">
              <a:solidFill>
                <a:schemeClr val="bg1"/>
              </a:solidFill>
              <a:latin typeface="Frutiger LT Std 67 Bold Cn"/>
              <a:cs typeface="Frutiger LT Std 67 Bold Cn"/>
            </a:endParaRPr>
          </a:p>
        </p:txBody>
      </p:sp>
      <p:sp>
        <p:nvSpPr>
          <p:cNvPr id="5" name="Title 1"/>
          <p:cNvSpPr txBox="1">
            <a:spLocks/>
          </p:cNvSpPr>
          <p:nvPr/>
        </p:nvSpPr>
        <p:spPr>
          <a:xfrm>
            <a:off x="914400" y="2037686"/>
            <a:ext cx="7179488" cy="396371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6000" dirty="0">
              <a:latin typeface="Frutiger LT Std 67 Bold Cn"/>
              <a:cs typeface="Frutiger LT Std 67 Bold Cn"/>
            </a:endParaRPr>
          </a:p>
        </p:txBody>
      </p:sp>
      <p:cxnSp>
        <p:nvCxnSpPr>
          <p:cNvPr id="6" name="Straight Connector 5"/>
          <p:cNvCxnSpPr/>
          <p:nvPr/>
        </p:nvCxnSpPr>
        <p:spPr>
          <a:xfrm>
            <a:off x="795434" y="4033507"/>
            <a:ext cx="7521734" cy="13957"/>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996203" y="3824156"/>
            <a:ext cx="0" cy="48848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116444" y="3824156"/>
            <a:ext cx="0" cy="48848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rot="16200000">
            <a:off x="7256500" y="2721027"/>
            <a:ext cx="1409632" cy="461665"/>
          </a:xfrm>
          <a:prstGeom prst="rect">
            <a:avLst/>
          </a:prstGeom>
          <a:noFill/>
        </p:spPr>
        <p:txBody>
          <a:bodyPr wrap="square" rtlCol="0">
            <a:spAutoFit/>
          </a:bodyPr>
          <a:lstStyle/>
          <a:p>
            <a:r>
              <a:rPr lang="en-US" sz="2400" dirty="0" smtClean="0">
                <a:latin typeface="Georgia"/>
                <a:cs typeface="Georgia"/>
              </a:rPr>
              <a:t>Event</a:t>
            </a:r>
            <a:endParaRPr lang="en-US" sz="2400" dirty="0">
              <a:latin typeface="Georgia"/>
              <a:cs typeface="Georgia"/>
            </a:endParaRPr>
          </a:p>
        </p:txBody>
      </p:sp>
      <p:sp>
        <p:nvSpPr>
          <p:cNvPr id="13" name="TextBox 12"/>
          <p:cNvSpPr txBox="1"/>
          <p:nvPr/>
        </p:nvSpPr>
        <p:spPr>
          <a:xfrm rot="16200000">
            <a:off x="341845" y="2651244"/>
            <a:ext cx="1549197" cy="461665"/>
          </a:xfrm>
          <a:prstGeom prst="rect">
            <a:avLst/>
          </a:prstGeom>
          <a:noFill/>
        </p:spPr>
        <p:txBody>
          <a:bodyPr wrap="square" rtlCol="0">
            <a:spAutoFit/>
          </a:bodyPr>
          <a:lstStyle/>
          <a:p>
            <a:r>
              <a:rPr lang="en-US" sz="2400" dirty="0" smtClean="0">
                <a:latin typeface="Georgia"/>
                <a:cs typeface="Georgia"/>
              </a:rPr>
              <a:t>Selection</a:t>
            </a:r>
            <a:endParaRPr lang="en-US" sz="2400" dirty="0">
              <a:latin typeface="Georgia"/>
              <a:cs typeface="Georgia"/>
            </a:endParaRPr>
          </a:p>
        </p:txBody>
      </p:sp>
      <p:cxnSp>
        <p:nvCxnSpPr>
          <p:cNvPr id="14" name="Straight Connector 13"/>
          <p:cNvCxnSpPr/>
          <p:nvPr/>
        </p:nvCxnSpPr>
        <p:spPr>
          <a:xfrm>
            <a:off x="3027171" y="3824156"/>
            <a:ext cx="0" cy="48848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rot="16200000">
            <a:off x="2252572" y="2466579"/>
            <a:ext cx="1549197" cy="830997"/>
          </a:xfrm>
          <a:prstGeom prst="rect">
            <a:avLst/>
          </a:prstGeom>
          <a:noFill/>
        </p:spPr>
        <p:txBody>
          <a:bodyPr wrap="square" rtlCol="0">
            <a:spAutoFit/>
          </a:bodyPr>
          <a:lstStyle/>
          <a:p>
            <a:r>
              <a:rPr lang="en-US" sz="2400" dirty="0" smtClean="0">
                <a:latin typeface="Georgia"/>
                <a:cs typeface="Georgia"/>
              </a:rPr>
              <a:t>First Meeting</a:t>
            </a:r>
            <a:endParaRPr lang="en-US" sz="2400" dirty="0">
              <a:latin typeface="Georgia"/>
              <a:cs typeface="Georgia"/>
            </a:endParaRPr>
          </a:p>
        </p:txBody>
      </p:sp>
      <p:sp>
        <p:nvSpPr>
          <p:cNvPr id="3" name="Rectangle 2"/>
          <p:cNvSpPr/>
          <p:nvPr/>
        </p:nvSpPr>
        <p:spPr>
          <a:xfrm>
            <a:off x="3027171" y="3935812"/>
            <a:ext cx="4969032" cy="209351"/>
          </a:xfrm>
          <a:prstGeom prst="rect">
            <a:avLst/>
          </a:prstGeom>
          <a:solidFill>
            <a:srgbClr val="DB2B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116444" y="3942788"/>
            <a:ext cx="1910727" cy="202375"/>
          </a:xfrm>
          <a:prstGeom prst="rect">
            <a:avLst/>
          </a:prstGeom>
          <a:solidFill>
            <a:srgbClr val="F287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6865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5434" y="41871"/>
            <a:ext cx="7521734" cy="110258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smtClean="0">
                <a:solidFill>
                  <a:schemeClr val="bg1"/>
                </a:solidFill>
                <a:latin typeface="Frutiger LT Std 67 Bold Cn"/>
                <a:cs typeface="Frutiger LT Std 67 Bold Cn"/>
              </a:rPr>
              <a:t>HOW YOU DO IT</a:t>
            </a:r>
            <a:endParaRPr lang="en-US" sz="4400" dirty="0">
              <a:solidFill>
                <a:schemeClr val="bg1"/>
              </a:solidFill>
              <a:latin typeface="Frutiger LT Std 67 Bold Cn"/>
              <a:cs typeface="Frutiger LT Std 67 Bold Cn"/>
            </a:endParaRPr>
          </a:p>
        </p:txBody>
      </p:sp>
      <p:sp>
        <p:nvSpPr>
          <p:cNvPr id="5" name="Title 1"/>
          <p:cNvSpPr txBox="1">
            <a:spLocks/>
          </p:cNvSpPr>
          <p:nvPr/>
        </p:nvSpPr>
        <p:spPr>
          <a:xfrm>
            <a:off x="914400" y="2037686"/>
            <a:ext cx="7179488" cy="3963718"/>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857250" indent="-857250">
              <a:buFont typeface="Arial"/>
              <a:buChar char="•"/>
            </a:pPr>
            <a:endParaRPr lang="en-US" sz="6000" dirty="0">
              <a:latin typeface="Frutiger LT Std 67 Bold Cn"/>
              <a:cs typeface="Frutiger LT Std 67 Bold Cn"/>
            </a:endParaRPr>
          </a:p>
        </p:txBody>
      </p:sp>
      <p:sp>
        <p:nvSpPr>
          <p:cNvPr id="7" name="Title 1"/>
          <p:cNvSpPr txBox="1">
            <a:spLocks/>
          </p:cNvSpPr>
          <p:nvPr/>
        </p:nvSpPr>
        <p:spPr>
          <a:xfrm>
            <a:off x="914400" y="2037687"/>
            <a:ext cx="7277173" cy="4173069"/>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rgbClr val="DB2B6B"/>
                </a:solidFill>
                <a:latin typeface="Frutiger LT Std 67 Bold Cn"/>
                <a:cs typeface="Frutiger LT Std 67 Bold Cn"/>
              </a:rPr>
              <a:t>STOP</a:t>
            </a:r>
            <a:r>
              <a:rPr lang="en-US" sz="4000" dirty="0" smtClean="0">
                <a:latin typeface="Frutiger LT Std 67 Bold Cn"/>
                <a:cs typeface="Frutiger LT Std 67 Bold Cn"/>
              </a:rPr>
              <a:t> MICROMANAGING:</a:t>
            </a:r>
          </a:p>
          <a:p>
            <a:endParaRPr lang="en-US" sz="200" dirty="0" smtClean="0">
              <a:latin typeface="Frutiger LT Std 67 Bold Cn"/>
              <a:cs typeface="Frutiger LT Std 67 Bold Cn"/>
            </a:endParaRPr>
          </a:p>
          <a:p>
            <a:pPr marL="857250" indent="-857250">
              <a:buFont typeface="Arial"/>
              <a:buChar char="•"/>
            </a:pPr>
            <a:r>
              <a:rPr lang="en-US" sz="4000" dirty="0" smtClean="0">
                <a:latin typeface="Frutiger LT Std 67 Bold Cn"/>
                <a:cs typeface="Frutiger LT Std 67 Bold Cn"/>
              </a:rPr>
              <a:t>Communicate</a:t>
            </a:r>
          </a:p>
          <a:p>
            <a:pPr marL="857250" indent="-857250">
              <a:buFont typeface="Arial"/>
              <a:buChar char="•"/>
            </a:pPr>
            <a:r>
              <a:rPr lang="en-US" sz="4000" dirty="0" smtClean="0">
                <a:latin typeface="Frutiger LT Std 67 Bold Cn"/>
                <a:cs typeface="Frutiger LT Std 67 Bold Cn"/>
              </a:rPr>
              <a:t>Trust the team</a:t>
            </a:r>
          </a:p>
          <a:p>
            <a:pPr marL="857250" indent="-857250">
              <a:buFont typeface="Arial"/>
              <a:buChar char="•"/>
            </a:pPr>
            <a:r>
              <a:rPr lang="en-US" sz="4000" dirty="0" smtClean="0">
                <a:latin typeface="Frutiger LT Std 67 Bold Cn"/>
                <a:cs typeface="Frutiger LT Std 67 Bold Cn"/>
              </a:rPr>
              <a:t>Know their limitations</a:t>
            </a:r>
          </a:p>
          <a:p>
            <a:pPr marL="857250" indent="-857250">
              <a:buFont typeface="Arial"/>
              <a:buChar char="•"/>
            </a:pPr>
            <a:r>
              <a:rPr lang="en-US" sz="4000" dirty="0" smtClean="0">
                <a:latin typeface="Frutiger LT Std 67 Bold Cn"/>
                <a:cs typeface="Frutiger LT Std 67 Bold Cn"/>
              </a:rPr>
              <a:t>Offer help</a:t>
            </a:r>
          </a:p>
          <a:p>
            <a:endParaRPr lang="en-US" sz="3200" dirty="0">
              <a:latin typeface="Frutiger LT Std 67 Bold Cn"/>
              <a:cs typeface="Frutiger LT Std 67 Bold Cn"/>
            </a:endParaRPr>
          </a:p>
        </p:txBody>
      </p:sp>
    </p:spTree>
    <p:extLst>
      <p:ext uri="{BB962C8B-B14F-4D97-AF65-F5344CB8AC3E}">
        <p14:creationId xmlns:p14="http://schemas.microsoft.com/office/powerpoint/2010/main" val="14816146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iterate type="lt">
                                    <p:tmAbs val="0"/>
                                  </p:iterate>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0"/>
                                  </p:iterate>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0"/>
                                  </p:iterate>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0"/>
                                  </p:iterate>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0"/>
                                  </p:iterate>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0"/>
                                  </p:iterate>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5434" y="41871"/>
            <a:ext cx="7521734" cy="110258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smtClean="0">
                <a:solidFill>
                  <a:schemeClr val="bg1"/>
                </a:solidFill>
                <a:latin typeface="Frutiger LT Std 67 Bold Cn"/>
                <a:cs typeface="Frutiger LT Std 67 Bold Cn"/>
              </a:rPr>
              <a:t>PLANNING PROCESS</a:t>
            </a:r>
            <a:endParaRPr lang="en-US" sz="4400" dirty="0">
              <a:solidFill>
                <a:schemeClr val="bg1"/>
              </a:solidFill>
              <a:latin typeface="Frutiger LT Std 67 Bold Cn"/>
              <a:cs typeface="Frutiger LT Std 67 Bold Cn"/>
            </a:endParaRPr>
          </a:p>
        </p:txBody>
      </p:sp>
      <p:sp>
        <p:nvSpPr>
          <p:cNvPr id="5" name="Title 1"/>
          <p:cNvSpPr txBox="1">
            <a:spLocks/>
          </p:cNvSpPr>
          <p:nvPr/>
        </p:nvSpPr>
        <p:spPr>
          <a:xfrm>
            <a:off x="914400" y="2037686"/>
            <a:ext cx="7179488" cy="3963718"/>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857250" indent="-857250">
              <a:buFont typeface="Wingdings" charset="2"/>
              <a:buChar char="ü"/>
            </a:pPr>
            <a:r>
              <a:rPr lang="en-US" sz="4000" dirty="0" smtClean="0">
                <a:latin typeface="Frutiger LT Std 67 Bold Cn"/>
                <a:cs typeface="Frutiger LT Std 67 Bold Cn"/>
              </a:rPr>
              <a:t>ORGANIZE</a:t>
            </a:r>
          </a:p>
          <a:p>
            <a:pPr marL="857250" indent="-857250">
              <a:buFont typeface="Wingdings" charset="2"/>
              <a:buChar char="q"/>
            </a:pPr>
            <a:r>
              <a:rPr lang="en-US" sz="4000" dirty="0" smtClean="0">
                <a:latin typeface="Frutiger LT Std 67 Bold Cn"/>
                <a:cs typeface="Frutiger LT Std 67 Bold Cn"/>
              </a:rPr>
              <a:t>BUILD A TEAM</a:t>
            </a:r>
          </a:p>
          <a:p>
            <a:pPr marL="857250" indent="-857250">
              <a:buFont typeface="Wingdings" charset="2"/>
              <a:buChar char="q"/>
            </a:pPr>
            <a:r>
              <a:rPr lang="en-US" sz="4000" dirty="0" smtClean="0">
                <a:latin typeface="Frutiger LT Std 67 Bold Cn"/>
                <a:cs typeface="Frutiger LT Std 67 Bold Cn"/>
              </a:rPr>
              <a:t>FORM A VISION</a:t>
            </a:r>
          </a:p>
          <a:p>
            <a:pPr marL="857250" indent="-857250">
              <a:buFont typeface="Wingdings" charset="2"/>
              <a:buChar char="q"/>
            </a:pPr>
            <a:r>
              <a:rPr lang="en-US" sz="4000" dirty="0" smtClean="0">
                <a:latin typeface="Frutiger LT Std 67 Bold Cn"/>
                <a:cs typeface="Frutiger LT Std 67 Bold Cn"/>
              </a:rPr>
              <a:t>CREATE A PLAN</a:t>
            </a:r>
          </a:p>
          <a:p>
            <a:pPr marL="857250" indent="-857250">
              <a:buFont typeface="Wingdings" charset="2"/>
              <a:buChar char="q"/>
            </a:pPr>
            <a:r>
              <a:rPr lang="en-US" sz="4000" dirty="0" smtClean="0">
                <a:latin typeface="Frutiger LT Std 67 Bold Cn"/>
                <a:cs typeface="Frutiger LT Std 67 Bold Cn"/>
              </a:rPr>
              <a:t>EXECUTE</a:t>
            </a:r>
          </a:p>
          <a:p>
            <a:pPr marL="857250" indent="-857250">
              <a:buFont typeface="Arial"/>
              <a:buChar char="•"/>
            </a:pPr>
            <a:endParaRPr lang="en-US" sz="6000" dirty="0">
              <a:latin typeface="Frutiger LT Std 67 Bold Cn"/>
              <a:cs typeface="Frutiger LT Std 67 Bold Cn"/>
            </a:endParaRPr>
          </a:p>
        </p:txBody>
      </p:sp>
    </p:spTree>
    <p:extLst>
      <p:ext uri="{BB962C8B-B14F-4D97-AF65-F5344CB8AC3E}">
        <p14:creationId xmlns:p14="http://schemas.microsoft.com/office/powerpoint/2010/main" val="392128093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1765</TotalTime>
  <Words>952</Words>
  <Application>Microsoft Macintosh PowerPoint</Application>
  <PresentationFormat>On-screen Show (4:3)</PresentationFormat>
  <Paragraphs>163</Paragraphs>
  <Slides>34</Slides>
  <Notes>10</Notes>
  <HiddenSlides>0</HiddenSlides>
  <MMClips>2</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Newsprint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David Postic posticd@gmail.com (405)550-9020</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Main Event (Planning)</dc:title>
  <dc:subject/>
  <dc:creator>David Postic</dc:creator>
  <cp:keywords/>
  <dc:description/>
  <cp:lastModifiedBy>David Postic</cp:lastModifiedBy>
  <cp:revision>41</cp:revision>
  <dcterms:created xsi:type="dcterms:W3CDTF">2015-12-20T02:51:21Z</dcterms:created>
  <dcterms:modified xsi:type="dcterms:W3CDTF">2016-04-07T19:39:57Z</dcterms:modified>
  <cp:category/>
</cp:coreProperties>
</file>